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34"/>
  </p:notesMasterIdLst>
  <p:handoutMasterIdLst>
    <p:handoutMasterId r:id="rId35"/>
  </p:handoutMasterIdLst>
  <p:sldIdLst>
    <p:sldId id="256" r:id="rId2"/>
    <p:sldId id="303" r:id="rId3"/>
    <p:sldId id="257" r:id="rId4"/>
    <p:sldId id="299" r:id="rId5"/>
    <p:sldId id="259" r:id="rId6"/>
    <p:sldId id="284" r:id="rId7"/>
    <p:sldId id="296" r:id="rId8"/>
    <p:sldId id="295" r:id="rId9"/>
    <p:sldId id="297" r:id="rId10"/>
    <p:sldId id="265" r:id="rId11"/>
    <p:sldId id="267" r:id="rId12"/>
    <p:sldId id="282" r:id="rId13"/>
    <p:sldId id="287" r:id="rId14"/>
    <p:sldId id="274" r:id="rId15"/>
    <p:sldId id="270" r:id="rId16"/>
    <p:sldId id="298" r:id="rId17"/>
    <p:sldId id="269" r:id="rId18"/>
    <p:sldId id="285" r:id="rId19"/>
    <p:sldId id="276" r:id="rId20"/>
    <p:sldId id="277" r:id="rId21"/>
    <p:sldId id="280" r:id="rId22"/>
    <p:sldId id="272" r:id="rId23"/>
    <p:sldId id="271" r:id="rId24"/>
    <p:sldId id="301" r:id="rId25"/>
    <p:sldId id="290" r:id="rId26"/>
    <p:sldId id="291" r:id="rId27"/>
    <p:sldId id="292" r:id="rId28"/>
    <p:sldId id="293" r:id="rId29"/>
    <p:sldId id="294" r:id="rId30"/>
    <p:sldId id="281" r:id="rId31"/>
    <p:sldId id="300" r:id="rId32"/>
    <p:sldId id="26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wen Peterson" initials="KP" lastIdx="2" clrIdx="0">
    <p:extLst>
      <p:ext uri="{19B8F6BF-5375-455C-9EA6-DF929625EA0E}">
        <p15:presenceInfo xmlns:p15="http://schemas.microsoft.com/office/powerpoint/2012/main" userId="S-1-5-21-2711560496-889869848-2104954616-219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86536" autoAdjust="0"/>
  </p:normalViewPr>
  <p:slideViewPr>
    <p:cSldViewPr snapToGrid="0">
      <p:cViewPr varScale="1">
        <p:scale>
          <a:sx n="101" d="100"/>
          <a:sy n="101" d="100"/>
        </p:scale>
        <p:origin x="702" y="96"/>
      </p:cViewPr>
      <p:guideLst/>
    </p:cSldViewPr>
  </p:slideViewPr>
  <p:outlineViewPr>
    <p:cViewPr>
      <p:scale>
        <a:sx n="33" d="100"/>
        <a:sy n="33" d="100"/>
      </p:scale>
      <p:origin x="0" y="-11094"/>
    </p:cViewPr>
  </p:outlineViewPr>
  <p:notesTextViewPr>
    <p:cViewPr>
      <p:scale>
        <a:sx n="1" d="1"/>
        <a:sy n="1" d="1"/>
      </p:scale>
      <p:origin x="0" y="0"/>
    </p:cViewPr>
  </p:notesTextViewPr>
  <p:notesViewPr>
    <p:cSldViewPr snapToGrid="0">
      <p:cViewPr varScale="1">
        <p:scale>
          <a:sx n="65" d="100"/>
          <a:sy n="65" d="100"/>
        </p:scale>
        <p:origin x="3082"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751702-F5E9-4FAE-9A57-4B47AA0228E6}" type="datetimeFigureOut">
              <a:rPr lang="en-US" smtClean="0"/>
              <a:t>11/5/2016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22F638-E504-4571-8F35-7E0D899BF1E8}" type="slidenum">
              <a:rPr lang="en-US" smtClean="0"/>
              <a:t>‹#›</a:t>
            </a:fld>
            <a:endParaRPr lang="en-US"/>
          </a:p>
        </p:txBody>
      </p:sp>
    </p:spTree>
    <p:extLst>
      <p:ext uri="{BB962C8B-B14F-4D97-AF65-F5344CB8AC3E}">
        <p14:creationId xmlns:p14="http://schemas.microsoft.com/office/powerpoint/2010/main" val="2560404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57079-807B-45B7-AFA2-01B2DAE5F07C}" type="datetimeFigureOut">
              <a:rPr lang="en-US" smtClean="0"/>
              <a:t>11/5/2016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B9C673-B45A-4FC5-807D-444F990EA446}" type="slidenum">
              <a:rPr lang="en-US" smtClean="0"/>
              <a:t>‹#›</a:t>
            </a:fld>
            <a:endParaRPr lang="en-US"/>
          </a:p>
        </p:txBody>
      </p:sp>
    </p:spTree>
    <p:extLst>
      <p:ext uri="{BB962C8B-B14F-4D97-AF65-F5344CB8AC3E}">
        <p14:creationId xmlns:p14="http://schemas.microsoft.com/office/powerpoint/2010/main" val="3601533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CB9C673-B45A-4FC5-807D-444F990EA446}" type="slidenum">
              <a:rPr lang="en-US" smtClean="0"/>
              <a:t>1</a:t>
            </a:fld>
            <a:endParaRPr lang="en-US"/>
          </a:p>
        </p:txBody>
      </p:sp>
    </p:spTree>
    <p:extLst>
      <p:ext uri="{BB962C8B-B14F-4D97-AF65-F5344CB8AC3E}">
        <p14:creationId xmlns:p14="http://schemas.microsoft.com/office/powerpoint/2010/main" val="1591647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b="1" dirty="0" smtClean="0"/>
              <a:t>.NET Framework 4.6</a:t>
            </a:r>
            <a:r>
              <a:rPr lang="en-US" dirty="0" smtClean="0"/>
              <a:t> is a full framework for everything related to .NET, but lacks libraries &amp; runtime optimized for multi-platform (Windows, Linux and Mac) and cloud deployments</a:t>
            </a:r>
          </a:p>
          <a:p>
            <a:pPr fontAlgn="ctr"/>
            <a:r>
              <a:rPr lang="en-US" b="1" dirty="0" smtClean="0"/>
              <a:t>.NET Core</a:t>
            </a:r>
            <a:r>
              <a:rPr lang="en-US" dirty="0" smtClean="0"/>
              <a:t> on the other hand is a subset of .NET Framework 4.6 which is mainly optimized for multi-platform and cloud deployments</a:t>
            </a:r>
          </a:p>
          <a:p>
            <a:pPr fontAlgn="ctr"/>
            <a:r>
              <a:rPr lang="en-US" b="1" dirty="0" smtClean="0"/>
              <a:t>.NET Native</a:t>
            </a:r>
            <a:r>
              <a:rPr lang="en-US" dirty="0" smtClean="0"/>
              <a:t> is mainly used to develop Universal Apps which will be quite optimized to run on any device and platform, natively (not for the web apps though)</a:t>
            </a:r>
          </a:p>
          <a:p>
            <a:r>
              <a:rPr lang="en-US" dirty="0" smtClean="0"/>
              <a:t>An interesting point is ASP.NET: </a:t>
            </a:r>
          </a:p>
          <a:p>
            <a:pPr fontAlgn="ctr"/>
            <a:r>
              <a:rPr lang="en-US" dirty="0" smtClean="0"/>
              <a:t>If we need backward compatibility to the fullest extent (say web forms or </a:t>
            </a:r>
            <a:r>
              <a:rPr lang="en-US" dirty="0" err="1" smtClean="0"/>
              <a:t>aspx</a:t>
            </a:r>
            <a:r>
              <a:rPr lang="en-US" dirty="0" smtClean="0"/>
              <a:t> support), we need to go with .NET Framework 4.6</a:t>
            </a:r>
          </a:p>
          <a:p>
            <a:pPr fontAlgn="ctr"/>
            <a:r>
              <a:rPr lang="en-US" dirty="0" smtClean="0"/>
              <a:t>If we develop MVC, Web API or Razor web pages, then we can deploy those web apps either in .NET Framework 4.6 or .NET Core environment</a:t>
            </a:r>
          </a:p>
          <a:p>
            <a:endParaRPr lang="en-US" dirty="0"/>
          </a:p>
        </p:txBody>
      </p:sp>
      <p:sp>
        <p:nvSpPr>
          <p:cNvPr id="4" name="Slide Number Placeholder 3"/>
          <p:cNvSpPr>
            <a:spLocks noGrp="1"/>
          </p:cNvSpPr>
          <p:nvPr>
            <p:ph type="sldNum" sz="quarter" idx="10"/>
          </p:nvPr>
        </p:nvSpPr>
        <p:spPr/>
        <p:txBody>
          <a:bodyPr/>
          <a:lstStyle/>
          <a:p>
            <a:fld id="{0CB9C673-B45A-4FC5-807D-444F990EA446}" type="slidenum">
              <a:rPr lang="en-US" smtClean="0"/>
              <a:t>14</a:t>
            </a:fld>
            <a:endParaRPr lang="en-US"/>
          </a:p>
        </p:txBody>
      </p:sp>
    </p:spTree>
    <p:extLst>
      <p:ext uri="{BB962C8B-B14F-4D97-AF65-F5344CB8AC3E}">
        <p14:creationId xmlns:p14="http://schemas.microsoft.com/office/powerpoint/2010/main" val="22487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dotnet</a:t>
            </a:r>
            <a:r>
              <a:rPr lang="en-US" dirty="0" smtClean="0"/>
              <a:t> new –t web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dotnet</a:t>
            </a:r>
            <a:r>
              <a:rPr lang="en-US" dirty="0" smtClean="0"/>
              <a:t> restore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dotnet</a:t>
            </a:r>
            <a:r>
              <a:rPr lang="en-US" dirty="0" smtClean="0"/>
              <a:t> run</a:t>
            </a:r>
          </a:p>
          <a:p>
            <a:endParaRPr lang="en-US" dirty="0"/>
          </a:p>
        </p:txBody>
      </p:sp>
      <p:sp>
        <p:nvSpPr>
          <p:cNvPr id="4" name="Slide Number Placeholder 3"/>
          <p:cNvSpPr>
            <a:spLocks noGrp="1"/>
          </p:cNvSpPr>
          <p:nvPr>
            <p:ph type="sldNum" sz="quarter" idx="10"/>
          </p:nvPr>
        </p:nvSpPr>
        <p:spPr/>
        <p:txBody>
          <a:bodyPr/>
          <a:lstStyle/>
          <a:p>
            <a:fld id="{0CB9C673-B45A-4FC5-807D-444F990EA446}" type="slidenum">
              <a:rPr lang="en-US" smtClean="0"/>
              <a:t>16</a:t>
            </a:fld>
            <a:endParaRPr lang="en-US"/>
          </a:p>
        </p:txBody>
      </p:sp>
    </p:spTree>
    <p:extLst>
      <p:ext uri="{BB962C8B-B14F-4D97-AF65-F5344CB8AC3E}">
        <p14:creationId xmlns:p14="http://schemas.microsoft.com/office/powerpoint/2010/main" val="2517481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 Adams doesn’t even work for Microsoft. He works for </a:t>
            </a:r>
            <a:r>
              <a:rPr lang="en-US" dirty="0" err="1" smtClean="0"/>
              <a:t>Illyriad</a:t>
            </a:r>
            <a:r>
              <a:rPr lang="en-US" dirty="0" smtClean="0"/>
              <a:t> Games.</a:t>
            </a:r>
            <a:endParaRPr lang="en-US" dirty="0"/>
          </a:p>
        </p:txBody>
      </p:sp>
      <p:sp>
        <p:nvSpPr>
          <p:cNvPr id="4" name="Slide Number Placeholder 3"/>
          <p:cNvSpPr>
            <a:spLocks noGrp="1"/>
          </p:cNvSpPr>
          <p:nvPr>
            <p:ph type="sldNum" sz="quarter" idx="10"/>
          </p:nvPr>
        </p:nvSpPr>
        <p:spPr/>
        <p:txBody>
          <a:bodyPr/>
          <a:lstStyle/>
          <a:p>
            <a:fld id="{0CB9C673-B45A-4FC5-807D-444F990EA446}" type="slidenum">
              <a:rPr lang="en-US" smtClean="0"/>
              <a:t>17</a:t>
            </a:fld>
            <a:endParaRPr lang="en-US"/>
          </a:p>
        </p:txBody>
      </p:sp>
    </p:spTree>
    <p:extLst>
      <p:ext uri="{BB962C8B-B14F-4D97-AF65-F5344CB8AC3E}">
        <p14:creationId xmlns:p14="http://schemas.microsoft.com/office/powerpoint/2010/main" val="1534945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middleware, environment variable</a:t>
            </a:r>
            <a:endParaRPr lang="en-US" dirty="0"/>
          </a:p>
        </p:txBody>
      </p:sp>
      <p:sp>
        <p:nvSpPr>
          <p:cNvPr id="4" name="Slide Number Placeholder 3"/>
          <p:cNvSpPr>
            <a:spLocks noGrp="1"/>
          </p:cNvSpPr>
          <p:nvPr>
            <p:ph type="sldNum" sz="quarter" idx="10"/>
          </p:nvPr>
        </p:nvSpPr>
        <p:spPr/>
        <p:txBody>
          <a:bodyPr/>
          <a:lstStyle/>
          <a:p>
            <a:fld id="{0CB9C673-B45A-4FC5-807D-444F990EA446}" type="slidenum">
              <a:rPr lang="en-US" smtClean="0"/>
              <a:t>18</a:t>
            </a:fld>
            <a:endParaRPr lang="en-US"/>
          </a:p>
        </p:txBody>
      </p:sp>
    </p:spTree>
    <p:extLst>
      <p:ext uri="{BB962C8B-B14F-4D97-AF65-F5344CB8AC3E}">
        <p14:creationId xmlns:p14="http://schemas.microsoft.com/office/powerpoint/2010/main" val="2943041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There are currently three major flavors of .NET, which means you have to master three different base class libraries in order to write code that works across all of them. Since the industry is much more diverse now than when .NET was originally created it’s safe to assume that we’re not done with creating new .NET platforms. Either Microsoft or someone else will build new flavors of .NET in order to support new operating systems or to tailor it for specific device capabilities…like</a:t>
            </a:r>
            <a:r>
              <a:rPr lang="en-US" baseline="0" dirty="0" smtClean="0"/>
              <a:t> HoloLens.</a:t>
            </a:r>
            <a:endParaRPr lang="en-US" dirty="0" smtClean="0"/>
          </a:p>
          <a:p>
            <a:endParaRPr lang="en-US" dirty="0"/>
          </a:p>
        </p:txBody>
      </p:sp>
      <p:sp>
        <p:nvSpPr>
          <p:cNvPr id="4" name="Slide Number Placeholder 3"/>
          <p:cNvSpPr>
            <a:spLocks noGrp="1"/>
          </p:cNvSpPr>
          <p:nvPr>
            <p:ph type="sldNum" sz="quarter" idx="10"/>
          </p:nvPr>
        </p:nvSpPr>
        <p:spPr/>
        <p:txBody>
          <a:bodyPr/>
          <a:lstStyle/>
          <a:p>
            <a:fld id="{0CB9C673-B45A-4FC5-807D-444F990EA446}" type="slidenum">
              <a:rPr lang="en-US" smtClean="0"/>
              <a:t>19</a:t>
            </a:fld>
            <a:endParaRPr lang="en-US"/>
          </a:p>
        </p:txBody>
      </p:sp>
    </p:spTree>
    <p:extLst>
      <p:ext uri="{BB962C8B-B14F-4D97-AF65-F5344CB8AC3E}">
        <p14:creationId xmlns:p14="http://schemas.microsoft.com/office/powerpoint/2010/main" val="2083767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the .NET Standard comes in.</a:t>
            </a:r>
            <a:r>
              <a:rPr lang="en-US" baseline="0" dirty="0" smtClean="0"/>
              <a:t> </a:t>
            </a:r>
            <a:r>
              <a:rPr lang="en-US" dirty="0" smtClean="0"/>
              <a:t>For developers, this means we only have to master one base class library. Libraries targeting .NET Standard will be able to run on all .NET platforms and platform providers don’t have to guess which APIs they need to offer in order to consume the libraries available on </a:t>
            </a:r>
            <a:r>
              <a:rPr lang="en-US" dirty="0" err="1" smtClean="0"/>
              <a:t>NuGet</a:t>
            </a:r>
            <a:r>
              <a:rPr lang="en-US" dirty="0" smtClean="0"/>
              <a:t>.</a:t>
            </a:r>
          </a:p>
          <a:p>
            <a:endParaRPr lang="en-US" dirty="0"/>
          </a:p>
        </p:txBody>
      </p:sp>
      <p:sp>
        <p:nvSpPr>
          <p:cNvPr id="4" name="Slide Number Placeholder 3"/>
          <p:cNvSpPr>
            <a:spLocks noGrp="1"/>
          </p:cNvSpPr>
          <p:nvPr>
            <p:ph type="sldNum" sz="quarter" idx="10"/>
          </p:nvPr>
        </p:nvSpPr>
        <p:spPr/>
        <p:txBody>
          <a:bodyPr/>
          <a:lstStyle/>
          <a:p>
            <a:fld id="{0CB9C673-B45A-4FC5-807D-444F990EA446}" type="slidenum">
              <a:rPr lang="en-US" smtClean="0"/>
              <a:t>20</a:t>
            </a:fld>
            <a:endParaRPr lang="en-US"/>
          </a:p>
        </p:txBody>
      </p:sp>
    </p:spTree>
    <p:extLst>
      <p:ext uri="{BB962C8B-B14F-4D97-AF65-F5344CB8AC3E}">
        <p14:creationId xmlns:p14="http://schemas.microsoft.com/office/powerpoint/2010/main" val="3823734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Picture Placeholder 2"/>
          <p:cNvSpPr>
            <a:spLocks noGrp="1"/>
          </p:cNvSpPr>
          <p:nvPr>
            <p:ph type="pic" idx="12"/>
          </p:nvPr>
        </p:nvSpPr>
        <p:spPr>
          <a:xfrm>
            <a:off x="0" y="0"/>
            <a:ext cx="12192000" cy="519937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a:xfrm>
            <a:off x="0" y="4200135"/>
            <a:ext cx="12192000" cy="999242"/>
          </a:xfrm>
          <a:solidFill>
            <a:srgbClr val="FFFFFF">
              <a:alpha val="80000"/>
            </a:srgbClr>
          </a:solidFill>
        </p:spPr>
        <p:txBody>
          <a:bodyPr anchor="ctr"/>
          <a:lstStyle>
            <a:lvl1pPr algn="ctr">
              <a:defRPr baseline="0">
                <a:solidFill>
                  <a:schemeClr val="tx2"/>
                </a:solidFill>
                <a:latin typeface="Segoe UI Semibold" panose="020B0702040204020203" pitchFamily="34" charset="0"/>
              </a:defRPr>
            </a:lvl1pPr>
          </a:lstStyle>
          <a:p>
            <a:r>
              <a:rPr lang="en-US" dirty="0" smtClean="0"/>
              <a:t>Title Slide</a:t>
            </a:r>
            <a:endParaRPr lang="en-US" dirty="0"/>
          </a:p>
        </p:txBody>
      </p:sp>
      <p:sp>
        <p:nvSpPr>
          <p:cNvPr id="9" name="Subtitle 2"/>
          <p:cNvSpPr>
            <a:spLocks noGrp="1"/>
          </p:cNvSpPr>
          <p:nvPr>
            <p:ph type="subTitle" idx="1"/>
          </p:nvPr>
        </p:nvSpPr>
        <p:spPr>
          <a:xfrm>
            <a:off x="1524000" y="5298162"/>
            <a:ext cx="9144000" cy="697096"/>
          </a:xfrm>
          <a:prstGeom prst="rect">
            <a:avLst/>
          </a:prstGeom>
        </p:spPr>
        <p:txBody>
          <a:bodyPr>
            <a:normAutofit/>
          </a:bodyPr>
          <a:lstStyle>
            <a:lvl1pPr marL="0" indent="0" algn="ctr">
              <a:lnSpc>
                <a:spcPct val="120000"/>
              </a:lnSpc>
              <a:buNone/>
              <a:defRPr sz="1600">
                <a:solidFill>
                  <a:schemeClr val="tx1"/>
                </a:solidFill>
              </a:defRPr>
            </a:lvl1pPr>
            <a:lvl2pPr marL="271834" indent="0" algn="ctr">
              <a:buNone/>
              <a:defRPr>
                <a:solidFill>
                  <a:schemeClr val="tx1">
                    <a:tint val="75000"/>
                  </a:schemeClr>
                </a:solidFill>
              </a:defRPr>
            </a:lvl2pPr>
            <a:lvl3pPr marL="543668" indent="0" algn="ctr">
              <a:buNone/>
              <a:defRPr>
                <a:solidFill>
                  <a:schemeClr val="tx1">
                    <a:tint val="75000"/>
                  </a:schemeClr>
                </a:solidFill>
              </a:defRPr>
            </a:lvl3pPr>
            <a:lvl4pPr marL="815503" indent="0" algn="ctr">
              <a:buNone/>
              <a:defRPr>
                <a:solidFill>
                  <a:schemeClr val="tx1">
                    <a:tint val="75000"/>
                  </a:schemeClr>
                </a:solidFill>
              </a:defRPr>
            </a:lvl4pPr>
            <a:lvl5pPr marL="1087336" indent="0" algn="ctr">
              <a:buNone/>
              <a:defRPr>
                <a:solidFill>
                  <a:schemeClr val="tx1">
                    <a:tint val="75000"/>
                  </a:schemeClr>
                </a:solidFill>
              </a:defRPr>
            </a:lvl5pPr>
            <a:lvl6pPr marL="1359171" indent="0" algn="ctr">
              <a:buNone/>
              <a:defRPr>
                <a:solidFill>
                  <a:schemeClr val="tx1">
                    <a:tint val="75000"/>
                  </a:schemeClr>
                </a:solidFill>
              </a:defRPr>
            </a:lvl6pPr>
            <a:lvl7pPr marL="1631005" indent="0" algn="ctr">
              <a:buNone/>
              <a:defRPr>
                <a:solidFill>
                  <a:schemeClr val="tx1">
                    <a:tint val="75000"/>
                  </a:schemeClr>
                </a:solidFill>
              </a:defRPr>
            </a:lvl7pPr>
            <a:lvl8pPr marL="1902839" indent="0" algn="ctr">
              <a:buNone/>
              <a:defRPr>
                <a:solidFill>
                  <a:schemeClr val="tx1">
                    <a:tint val="75000"/>
                  </a:schemeClr>
                </a:solidFill>
              </a:defRPr>
            </a:lvl8pPr>
            <a:lvl9pPr marL="2174672" indent="0" algn="ctr">
              <a:buNone/>
              <a:defRPr>
                <a:solidFill>
                  <a:schemeClr val="tx1">
                    <a:tint val="75000"/>
                  </a:schemeClr>
                </a:solidFill>
              </a:defRPr>
            </a:lvl9pPr>
          </a:lstStyle>
          <a:p>
            <a:r>
              <a:rPr lang="en-US" smtClean="0"/>
              <a:t>Click to edit Master subtitle style</a:t>
            </a:r>
            <a:endParaRPr lang="en-US" dirty="0"/>
          </a:p>
        </p:txBody>
      </p:sp>
      <p:sp>
        <p:nvSpPr>
          <p:cNvPr id="5"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12D72ED8-6D14-44E7-937D-2E2A761133A4}" type="datetime7">
              <a:rPr lang="en-US" smtClean="0"/>
              <a:t>Nov-16</a:t>
            </a:fld>
            <a:endParaRPr lang="en-US" dirty="0"/>
          </a:p>
        </p:txBody>
      </p:sp>
      <p:sp>
        <p:nvSpPr>
          <p:cNvPr id="7"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dirty="0" smtClean="0"/>
              <a:t>Legal Marking Here</a:t>
            </a:r>
            <a:endParaRPr lang="en-US" dirty="0"/>
          </a:p>
        </p:txBody>
      </p:sp>
    </p:spTree>
    <p:extLst>
      <p:ext uri="{BB962C8B-B14F-4D97-AF65-F5344CB8AC3E}">
        <p14:creationId xmlns:p14="http://schemas.microsoft.com/office/powerpoint/2010/main" val="1708266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ad Layou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067840"/>
            <a:ext cx="5120640" cy="365760"/>
          </a:xfrm>
          <a:solidFill>
            <a:schemeClr val="accent1"/>
          </a:solidFill>
        </p:spPr>
        <p:txBody>
          <a:bodyPr anchor="b">
            <a:normAutofit/>
          </a:bodyPr>
          <a:lstStyle>
            <a:lvl1pPr marL="0" indent="0">
              <a:buNone/>
              <a:defRPr sz="2000" b="0" cap="all" baseline="0">
                <a:solidFill>
                  <a:schemeClr val="bg1"/>
                </a:solidFill>
                <a:latin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839788" y="1443802"/>
            <a:ext cx="5120640" cy="2011680"/>
          </a:xfrm>
        </p:spPr>
        <p:txBody>
          <a:bodyPr>
            <a:normAutofit/>
          </a:bodyPr>
          <a:lstStyle>
            <a:lvl1pPr marL="285750" indent="-285750">
              <a:spcBef>
                <a:spcPts val="0"/>
              </a:spcBef>
              <a:buClr>
                <a:schemeClr val="bg2"/>
              </a:buClr>
              <a:buFont typeface="Wingdings" panose="05000000000000000000" pitchFamily="2" charset="2"/>
              <a:buChar char="§"/>
              <a:defRPr lang="en-US" sz="1600" kern="1200" dirty="0" smtClean="0">
                <a:solidFill>
                  <a:schemeClr val="tx1"/>
                </a:solidFill>
                <a:latin typeface="Segoe UI Semilight" panose="020B0402040204020203" pitchFamily="34" charset="0"/>
                <a:ea typeface="+mn-ea"/>
                <a:cs typeface="Segoe UI Semilight" panose="020B0402040204020203" pitchFamily="34" charset="0"/>
              </a:defRPr>
            </a:lvl1pPr>
            <a:lvl2pPr>
              <a:spcBef>
                <a:spcPts val="0"/>
              </a:spcBef>
              <a:defRPr sz="1400"/>
            </a:lvl2pPr>
            <a:lvl3pPr>
              <a:spcBef>
                <a:spcPts val="0"/>
              </a:spcBef>
              <a:defRPr sz="1200"/>
            </a:lvl3pPr>
            <a:lvl4pPr>
              <a:spcBef>
                <a:spcPts val="0"/>
              </a:spcBef>
              <a:defRPr sz="1200"/>
            </a:lvl4pPr>
            <a:lvl5pPr>
              <a:spcBef>
                <a:spcPts val="0"/>
              </a:spcBef>
              <a:defRPr sz="1200"/>
            </a:lvl5pPr>
          </a:lstStyle>
          <a:p>
            <a:pPr marL="285750" lvl="0" indent="-285750" algn="l" defTabSz="914400" rtl="0" eaLnBrk="1" latinLnBrk="0" hangingPunct="1">
              <a:lnSpc>
                <a:spcPct val="100000"/>
              </a:lnSpc>
              <a:spcBef>
                <a:spcPts val="1000"/>
              </a:spcBef>
              <a:buClr>
                <a:schemeClr val="bg2"/>
              </a:buClr>
              <a:buFont typeface="Wingdings" panose="05000000000000000000" pitchFamily="2" charset="2"/>
              <a:buChar cha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hasCustomPrompt="1"/>
          </p:nvPr>
        </p:nvSpPr>
        <p:spPr>
          <a:xfrm>
            <a:off x="6233160" y="1067840"/>
            <a:ext cx="5120640" cy="365760"/>
          </a:xfrm>
          <a:solidFill>
            <a:schemeClr val="accent1"/>
          </a:solidFill>
        </p:spPr>
        <p:txBody>
          <a:bodyPr anchor="b">
            <a:normAutofit/>
          </a:bodyPr>
          <a:lstStyle>
            <a:lvl1pPr marL="0" indent="0">
              <a:buNone/>
              <a:defRPr sz="2000" b="0" cap="all" baseline="0">
                <a:solidFill>
                  <a:schemeClr val="bg1"/>
                </a:solidFill>
                <a:latin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Date Placeholder 3"/>
          <p:cNvSpPr>
            <a:spLocks noGrp="1"/>
          </p:cNvSpPr>
          <p:nvPr>
            <p:ph type="dt" sz="half" idx="10"/>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314FA3AA-9203-4FA6-B8D0-C22E38DE1117}" type="datetime7">
              <a:rPr lang="en-US" smtClean="0"/>
              <a:t>Nov-16</a:t>
            </a:fld>
            <a:endParaRPr lang="en-US" dirty="0"/>
          </a:p>
        </p:txBody>
      </p:sp>
      <p:sp>
        <p:nvSpPr>
          <p:cNvPr id="8" name="Footer Placeholder 4"/>
          <p:cNvSpPr>
            <a:spLocks noGrp="1"/>
          </p:cNvSpPr>
          <p:nvPr>
            <p:ph type="ftr" sz="quarter" idx="11"/>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
        <p:nvSpPr>
          <p:cNvPr id="9" name="Title 1"/>
          <p:cNvSpPr>
            <a:spLocks noGrp="1"/>
          </p:cNvSpPr>
          <p:nvPr>
            <p:ph type="title" hasCustomPrompt="1"/>
          </p:nvPr>
        </p:nvSpPr>
        <p:spPr>
          <a:xfrm>
            <a:off x="838200" y="434701"/>
            <a:ext cx="10515600" cy="519458"/>
          </a:xfrm>
        </p:spPr>
        <p:txBody>
          <a:bodyPr anchor="b">
            <a:noAutofit/>
          </a:bodyPr>
          <a:lstStyle>
            <a:lvl1pPr>
              <a:defRPr sz="3200" baseline="0">
                <a:solidFill>
                  <a:schemeClr val="tx2"/>
                </a:solidFill>
              </a:defRPr>
            </a:lvl1pPr>
          </a:lstStyle>
          <a:p>
            <a:r>
              <a:rPr lang="en-US" dirty="0" smtClean="0"/>
              <a:t>CLICK TO ADD TITLE</a:t>
            </a:r>
            <a:endParaRPr lang="en-US" dirty="0"/>
          </a:p>
        </p:txBody>
      </p:sp>
      <p:sp>
        <p:nvSpPr>
          <p:cNvPr id="24" name="Content Placeholder 3"/>
          <p:cNvSpPr>
            <a:spLocks noGrp="1"/>
          </p:cNvSpPr>
          <p:nvPr>
            <p:ph sz="half" idx="16"/>
          </p:nvPr>
        </p:nvSpPr>
        <p:spPr>
          <a:xfrm>
            <a:off x="6233160" y="1443802"/>
            <a:ext cx="5120640" cy="2011680"/>
          </a:xfrm>
        </p:spPr>
        <p:txBody>
          <a:bodyPr>
            <a:normAutofit/>
          </a:bodyPr>
          <a:lstStyle>
            <a:lvl1pPr marL="285750" indent="-285750">
              <a:spcBef>
                <a:spcPts val="0"/>
              </a:spcBef>
              <a:buClr>
                <a:schemeClr val="bg2"/>
              </a:buClr>
              <a:buFont typeface="Wingdings" panose="05000000000000000000" pitchFamily="2" charset="2"/>
              <a:buChar char="§"/>
              <a:defRPr lang="en-US" sz="1600" kern="1200" dirty="0" smtClean="0">
                <a:solidFill>
                  <a:schemeClr val="tx1"/>
                </a:solidFill>
                <a:latin typeface="Segoe UI Semilight" panose="020B0402040204020203" pitchFamily="34" charset="0"/>
                <a:ea typeface="+mn-ea"/>
                <a:cs typeface="Segoe UI Semilight" panose="020B0402040204020203" pitchFamily="34" charset="0"/>
              </a:defRPr>
            </a:lvl1pPr>
            <a:lvl2pPr>
              <a:spcBef>
                <a:spcPts val="0"/>
              </a:spcBef>
              <a:defRPr sz="1400"/>
            </a:lvl2pPr>
            <a:lvl3pPr>
              <a:spcBef>
                <a:spcPts val="0"/>
              </a:spcBef>
              <a:defRPr sz="1200"/>
            </a:lvl3pPr>
            <a:lvl4pPr>
              <a:spcBef>
                <a:spcPts val="0"/>
              </a:spcBef>
              <a:defRPr sz="1200"/>
            </a:lvl4pPr>
            <a:lvl5pPr>
              <a:spcBef>
                <a:spcPts val="0"/>
              </a:spcBef>
              <a:defRPr sz="1200"/>
            </a:lvl5pPr>
          </a:lstStyle>
          <a:p>
            <a:pPr marL="285750" lvl="0" indent="-285750" algn="l" defTabSz="914400" rtl="0" eaLnBrk="1" latinLnBrk="0" hangingPunct="1">
              <a:lnSpc>
                <a:spcPct val="100000"/>
              </a:lnSpc>
              <a:spcBef>
                <a:spcPts val="1000"/>
              </a:spcBef>
              <a:buClr>
                <a:schemeClr val="bg2"/>
              </a:buClr>
              <a:buFont typeface="Wingdings" panose="05000000000000000000" pitchFamily="2" charset="2"/>
              <a:buChar cha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
          <p:cNvSpPr>
            <a:spLocks noGrp="1"/>
          </p:cNvSpPr>
          <p:nvPr>
            <p:ph type="body" idx="17" hasCustomPrompt="1"/>
          </p:nvPr>
        </p:nvSpPr>
        <p:spPr>
          <a:xfrm>
            <a:off x="838200" y="3591004"/>
            <a:ext cx="5120640" cy="365760"/>
          </a:xfrm>
          <a:solidFill>
            <a:schemeClr val="accent1"/>
          </a:solidFill>
        </p:spPr>
        <p:txBody>
          <a:bodyPr anchor="b">
            <a:normAutofit/>
          </a:bodyPr>
          <a:lstStyle>
            <a:lvl1pPr marL="0" indent="0">
              <a:buNone/>
              <a:defRPr sz="2000" b="0" cap="all" baseline="0">
                <a:solidFill>
                  <a:schemeClr val="bg1"/>
                </a:solidFill>
                <a:latin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26" name="Content Placeholder 3"/>
          <p:cNvSpPr>
            <a:spLocks noGrp="1"/>
          </p:cNvSpPr>
          <p:nvPr>
            <p:ph sz="half" idx="18"/>
          </p:nvPr>
        </p:nvSpPr>
        <p:spPr>
          <a:xfrm>
            <a:off x="838200" y="3966966"/>
            <a:ext cx="5120640" cy="2011680"/>
          </a:xfrm>
        </p:spPr>
        <p:txBody>
          <a:bodyPr>
            <a:normAutofit/>
          </a:bodyPr>
          <a:lstStyle>
            <a:lvl1pPr marL="285750" indent="-285750">
              <a:spcBef>
                <a:spcPts val="0"/>
              </a:spcBef>
              <a:buClr>
                <a:schemeClr val="bg2"/>
              </a:buClr>
              <a:buFont typeface="Wingdings" panose="05000000000000000000" pitchFamily="2" charset="2"/>
              <a:buChar char="§"/>
              <a:defRPr lang="en-US" sz="1600" kern="1200" dirty="0" smtClean="0">
                <a:solidFill>
                  <a:schemeClr val="tx1"/>
                </a:solidFill>
                <a:latin typeface="Segoe UI Semilight" panose="020B0402040204020203" pitchFamily="34" charset="0"/>
                <a:ea typeface="+mn-ea"/>
                <a:cs typeface="Segoe UI Semilight" panose="020B0402040204020203" pitchFamily="34" charset="0"/>
              </a:defRPr>
            </a:lvl1pPr>
            <a:lvl2pPr>
              <a:spcBef>
                <a:spcPts val="0"/>
              </a:spcBef>
              <a:defRPr sz="1400"/>
            </a:lvl2pPr>
            <a:lvl3pPr>
              <a:spcBef>
                <a:spcPts val="0"/>
              </a:spcBef>
              <a:defRPr sz="1200"/>
            </a:lvl3pPr>
            <a:lvl4pPr>
              <a:spcBef>
                <a:spcPts val="0"/>
              </a:spcBef>
              <a:defRPr sz="1200"/>
            </a:lvl4pPr>
            <a:lvl5pPr>
              <a:spcBef>
                <a:spcPts val="0"/>
              </a:spcBef>
              <a:defRPr sz="1200"/>
            </a:lvl5pPr>
          </a:lstStyle>
          <a:p>
            <a:pPr marL="285750" lvl="0" indent="-285750" algn="l" defTabSz="914400" rtl="0" eaLnBrk="1" latinLnBrk="0" hangingPunct="1">
              <a:lnSpc>
                <a:spcPct val="100000"/>
              </a:lnSpc>
              <a:spcBef>
                <a:spcPts val="1000"/>
              </a:spcBef>
              <a:buClr>
                <a:schemeClr val="bg2"/>
              </a:buClr>
              <a:buFont typeface="Wingdings" panose="05000000000000000000" pitchFamily="2" charset="2"/>
              <a:buChar cha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4"/>
          <p:cNvSpPr>
            <a:spLocks noGrp="1"/>
          </p:cNvSpPr>
          <p:nvPr>
            <p:ph type="body" sz="quarter" idx="19" hasCustomPrompt="1"/>
          </p:nvPr>
        </p:nvSpPr>
        <p:spPr>
          <a:xfrm>
            <a:off x="6233160" y="3591004"/>
            <a:ext cx="5120640" cy="365760"/>
          </a:xfrm>
          <a:solidFill>
            <a:schemeClr val="accent1"/>
          </a:solidFill>
        </p:spPr>
        <p:txBody>
          <a:bodyPr anchor="b">
            <a:normAutofit/>
          </a:bodyPr>
          <a:lstStyle>
            <a:lvl1pPr marL="0" indent="0">
              <a:buNone/>
              <a:defRPr sz="2000" b="0" cap="all" baseline="0">
                <a:solidFill>
                  <a:schemeClr val="bg1"/>
                </a:solidFill>
                <a:latin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28" name="Content Placeholder 3"/>
          <p:cNvSpPr>
            <a:spLocks noGrp="1"/>
          </p:cNvSpPr>
          <p:nvPr>
            <p:ph sz="half" idx="20"/>
          </p:nvPr>
        </p:nvSpPr>
        <p:spPr>
          <a:xfrm>
            <a:off x="6233160" y="3966966"/>
            <a:ext cx="5120640" cy="2011680"/>
          </a:xfrm>
        </p:spPr>
        <p:txBody>
          <a:bodyPr>
            <a:normAutofit/>
          </a:bodyPr>
          <a:lstStyle>
            <a:lvl1pPr marL="285750" indent="-285750">
              <a:spcBef>
                <a:spcPts val="0"/>
              </a:spcBef>
              <a:buClr>
                <a:schemeClr val="bg2"/>
              </a:buClr>
              <a:buFont typeface="Wingdings" panose="05000000000000000000" pitchFamily="2" charset="2"/>
              <a:buChar char="§"/>
              <a:defRPr lang="en-US" sz="1600" kern="1200" dirty="0" smtClean="0">
                <a:solidFill>
                  <a:schemeClr val="tx1"/>
                </a:solidFill>
                <a:latin typeface="Segoe UI Semilight" panose="020B0402040204020203" pitchFamily="34" charset="0"/>
                <a:ea typeface="+mn-ea"/>
                <a:cs typeface="Segoe UI Semilight" panose="020B0402040204020203" pitchFamily="34" charset="0"/>
              </a:defRPr>
            </a:lvl1pPr>
            <a:lvl2pPr>
              <a:spcBef>
                <a:spcPts val="0"/>
              </a:spcBef>
              <a:defRPr sz="1400"/>
            </a:lvl2pPr>
            <a:lvl3pPr>
              <a:spcBef>
                <a:spcPts val="0"/>
              </a:spcBef>
              <a:defRPr sz="1200"/>
            </a:lvl3pPr>
            <a:lvl4pPr>
              <a:spcBef>
                <a:spcPts val="0"/>
              </a:spcBef>
              <a:defRPr sz="1200"/>
            </a:lvl4pPr>
            <a:lvl5pPr>
              <a:spcBef>
                <a:spcPts val="0"/>
              </a:spcBef>
              <a:defRPr sz="1200"/>
            </a:lvl5pPr>
          </a:lstStyle>
          <a:p>
            <a:pPr marL="285750" lvl="0" indent="-285750" algn="l" defTabSz="914400" rtl="0" eaLnBrk="1" latinLnBrk="0" hangingPunct="1">
              <a:lnSpc>
                <a:spcPct val="100000"/>
              </a:lnSpc>
              <a:spcBef>
                <a:spcPts val="1000"/>
              </a:spcBef>
              <a:buClr>
                <a:schemeClr val="bg2"/>
              </a:buClr>
              <a:buFont typeface="Wingdings" panose="05000000000000000000" pitchFamily="2" charset="2"/>
              <a:buChar cha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37751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Photo, no content">
    <p:spTree>
      <p:nvGrpSpPr>
        <p:cNvPr id="1" name=""/>
        <p:cNvGrpSpPr/>
        <p:nvPr/>
      </p:nvGrpSpPr>
      <p:grpSpPr>
        <a:xfrm>
          <a:off x="0" y="0"/>
          <a:ext cx="0" cy="0"/>
          <a:chOff x="0" y="0"/>
          <a:chExt cx="0" cy="0"/>
        </a:xfrm>
      </p:grpSpPr>
      <p:sp>
        <p:nvSpPr>
          <p:cNvPr id="8" name="Picture Placeholder 4"/>
          <p:cNvSpPr>
            <a:spLocks noGrp="1"/>
          </p:cNvSpPr>
          <p:nvPr>
            <p:ph type="pic" sz="quarter" idx="13" hasCustomPrompt="1"/>
          </p:nvPr>
        </p:nvSpPr>
        <p:spPr>
          <a:xfrm>
            <a:off x="0" y="0"/>
            <a:ext cx="12192000" cy="5913783"/>
          </a:xfrm>
          <a:prstGeom prst="rect">
            <a:avLst/>
          </a:prstGeom>
        </p:spPr>
        <p:txBody>
          <a:bodyPr/>
          <a:lstStyle>
            <a:lvl1pPr>
              <a:defRPr baseline="0"/>
            </a:lvl1pPr>
          </a:lstStyle>
          <a:p>
            <a:r>
              <a:rPr lang="en-US" dirty="0" smtClean="0"/>
              <a:t>Photo</a:t>
            </a:r>
            <a:endParaRPr lang="en-US" dirty="0"/>
          </a:p>
        </p:txBody>
      </p:sp>
      <p:sp>
        <p:nvSpPr>
          <p:cNvPr id="3"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AAF23A80-59F1-4624-824B-4BCD9D24270A}" type="datetime7">
              <a:rPr lang="en-US" smtClean="0"/>
              <a:t>Nov-16</a:t>
            </a:fld>
            <a:endParaRPr lang="en-US" dirty="0"/>
          </a:p>
        </p:txBody>
      </p:sp>
      <p:sp>
        <p:nvSpPr>
          <p:cNvPr id="4"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3012570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Photo, High Impac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1108075"/>
            <a:ext cx="12192000" cy="3481388"/>
          </a:xfrm>
        </p:spPr>
        <p:txBody>
          <a:bodyPr anchor="ctr"/>
          <a:lstStyle>
            <a:lvl1pPr algn="r">
              <a:defRPr/>
            </a:lvl1pPr>
          </a:lstStyle>
          <a:p>
            <a:r>
              <a:rPr lang="en-US" smtClean="0"/>
              <a:t>Click icon to add picture</a:t>
            </a:r>
            <a:endParaRPr lang="en-US" dirty="0"/>
          </a:p>
        </p:txBody>
      </p:sp>
      <p:sp>
        <p:nvSpPr>
          <p:cNvPr id="8" name="Text Placeholder 7"/>
          <p:cNvSpPr>
            <a:spLocks noGrp="1"/>
          </p:cNvSpPr>
          <p:nvPr>
            <p:ph type="body" sz="quarter" idx="11"/>
          </p:nvPr>
        </p:nvSpPr>
        <p:spPr>
          <a:xfrm>
            <a:off x="0" y="1108076"/>
            <a:ext cx="5688013" cy="3481388"/>
          </a:xfrm>
          <a:prstGeom prst="homePlate">
            <a:avLst/>
          </a:prstGeom>
          <a:solidFill>
            <a:schemeClr val="tx2">
              <a:alpha val="80000"/>
            </a:schemeClr>
          </a:solidFill>
          <a:ln>
            <a:noFill/>
          </a:ln>
        </p:spPr>
        <p:txBody>
          <a:bodyPr anchor="ctr"/>
          <a:lstStyle>
            <a:lvl1pPr marL="288925" indent="0" algn="l">
              <a:spcBef>
                <a:spcPts val="0"/>
              </a:spcBef>
              <a:defRPr cap="all" baseline="0">
                <a:solidFill>
                  <a:schemeClr val="bg1"/>
                </a:solidFill>
                <a:latin typeface="Segoe UI Semibold" panose="020B0702040204020203" pitchFamily="34" charset="0"/>
              </a:defRPr>
            </a:lvl1pPr>
          </a:lstStyle>
          <a:p>
            <a:pPr lvl="0"/>
            <a:r>
              <a:rPr lang="en-US" smtClean="0"/>
              <a:t>Click to edit Master text styles</a:t>
            </a:r>
          </a:p>
        </p:txBody>
      </p:sp>
      <p:sp>
        <p:nvSpPr>
          <p:cNvPr id="14" name="Text Placeholder 13"/>
          <p:cNvSpPr>
            <a:spLocks noGrp="1"/>
          </p:cNvSpPr>
          <p:nvPr>
            <p:ph type="body" sz="quarter" idx="12"/>
          </p:nvPr>
        </p:nvSpPr>
        <p:spPr>
          <a:xfrm>
            <a:off x="338413" y="725281"/>
            <a:ext cx="10405787" cy="825224"/>
          </a:xfrm>
        </p:spPr>
        <p:txBody>
          <a:bodyPr>
            <a:noAutofit/>
          </a:bodyPr>
          <a:lstStyle>
            <a:lvl1pPr>
              <a:defRPr sz="4400" cap="all" baseline="0">
                <a:solidFill>
                  <a:schemeClr val="bg2"/>
                </a:solidFill>
                <a:latin typeface="Segoe UI Semibold" panose="020B0702040204020203" pitchFamily="34" charset="0"/>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smtClean="0"/>
              <a:t>Click to edit Master text styles</a:t>
            </a:r>
          </a:p>
        </p:txBody>
      </p:sp>
      <p:sp>
        <p:nvSpPr>
          <p:cNvPr id="6"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BD5A9F92-7DA3-4998-B93B-E0D3A8EADF81}" type="datetime7">
              <a:rPr lang="en-US" smtClean="0"/>
              <a:t>Nov-16</a:t>
            </a:fld>
            <a:endParaRPr lang="en-US" dirty="0"/>
          </a:p>
        </p:txBody>
      </p:sp>
      <p:sp>
        <p:nvSpPr>
          <p:cNvPr id="7"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377106736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Photo, Moderate Text I">
    <p:spTree>
      <p:nvGrpSpPr>
        <p:cNvPr id="1" name=""/>
        <p:cNvGrpSpPr/>
        <p:nvPr/>
      </p:nvGrpSpPr>
      <p:grpSpPr>
        <a:xfrm>
          <a:off x="0" y="0"/>
          <a:ext cx="0" cy="0"/>
          <a:chOff x="0" y="0"/>
          <a:chExt cx="0" cy="0"/>
        </a:xfrm>
      </p:grpSpPr>
      <p:sp>
        <p:nvSpPr>
          <p:cNvPr id="6" name="Rectangle 23"/>
          <p:cNvSpPr/>
          <p:nvPr userDrawn="1"/>
        </p:nvSpPr>
        <p:spPr bwMode="auto">
          <a:xfrm flipH="1">
            <a:off x="10586905" y="1359017"/>
            <a:ext cx="1605092" cy="3144895"/>
          </a:xfrm>
          <a:custGeom>
            <a:avLst/>
            <a:gdLst>
              <a:gd name="connsiteX0" fmla="*/ 0 w 2448273"/>
              <a:gd name="connsiteY0" fmla="*/ 0 h 3112939"/>
              <a:gd name="connsiteX1" fmla="*/ 1224137 w 2448273"/>
              <a:gd name="connsiteY1" fmla="*/ 0 h 3112939"/>
              <a:gd name="connsiteX2" fmla="*/ 2448273 w 2448273"/>
              <a:gd name="connsiteY2" fmla="*/ 1556470 h 3112939"/>
              <a:gd name="connsiteX3" fmla="*/ 1224137 w 2448273"/>
              <a:gd name="connsiteY3" fmla="*/ 3112939 h 3112939"/>
              <a:gd name="connsiteX4" fmla="*/ 0 w 2448273"/>
              <a:gd name="connsiteY4" fmla="*/ 3112939 h 3112939"/>
              <a:gd name="connsiteX5" fmla="*/ 0 w 2448273"/>
              <a:gd name="connsiteY5" fmla="*/ 0 h 3112939"/>
              <a:gd name="connsiteX0" fmla="*/ 0 w 1224137"/>
              <a:gd name="connsiteY0" fmla="*/ 0 h 3112939"/>
              <a:gd name="connsiteX1" fmla="*/ 1224137 w 1224137"/>
              <a:gd name="connsiteY1" fmla="*/ 0 h 3112939"/>
              <a:gd name="connsiteX2" fmla="*/ 306652 w 1224137"/>
              <a:gd name="connsiteY2" fmla="*/ 1580533 h 3112939"/>
              <a:gd name="connsiteX3" fmla="*/ 1224137 w 1224137"/>
              <a:gd name="connsiteY3" fmla="*/ 3112939 h 3112939"/>
              <a:gd name="connsiteX4" fmla="*/ 0 w 1224137"/>
              <a:gd name="connsiteY4" fmla="*/ 3112939 h 3112939"/>
              <a:gd name="connsiteX5" fmla="*/ 0 w 1224137"/>
              <a:gd name="connsiteY5" fmla="*/ 0 h 3112939"/>
              <a:gd name="connsiteX0" fmla="*/ 0 w 1224137"/>
              <a:gd name="connsiteY0" fmla="*/ 0 h 3112939"/>
              <a:gd name="connsiteX1" fmla="*/ 1224137 w 1224137"/>
              <a:gd name="connsiteY1" fmla="*/ 0 h 3112939"/>
              <a:gd name="connsiteX2" fmla="*/ 186336 w 1224137"/>
              <a:gd name="connsiteY2" fmla="*/ 1556470 h 3112939"/>
              <a:gd name="connsiteX3" fmla="*/ 1224137 w 1224137"/>
              <a:gd name="connsiteY3" fmla="*/ 3112939 h 3112939"/>
              <a:gd name="connsiteX4" fmla="*/ 0 w 1224137"/>
              <a:gd name="connsiteY4" fmla="*/ 3112939 h 3112939"/>
              <a:gd name="connsiteX5" fmla="*/ 0 w 1224137"/>
              <a:gd name="connsiteY5" fmla="*/ 0 h 3112939"/>
              <a:gd name="connsiteX0" fmla="*/ 0 w 1224137"/>
              <a:gd name="connsiteY0" fmla="*/ 0 h 3112939"/>
              <a:gd name="connsiteX1" fmla="*/ 1224137 w 1224137"/>
              <a:gd name="connsiteY1" fmla="*/ 0 h 3112939"/>
              <a:gd name="connsiteX2" fmla="*/ 381134 w 1224137"/>
              <a:gd name="connsiteY2" fmla="*/ 1556470 h 3112939"/>
              <a:gd name="connsiteX3" fmla="*/ 1224137 w 1224137"/>
              <a:gd name="connsiteY3" fmla="*/ 3112939 h 3112939"/>
              <a:gd name="connsiteX4" fmla="*/ 0 w 1224137"/>
              <a:gd name="connsiteY4" fmla="*/ 3112939 h 3112939"/>
              <a:gd name="connsiteX5" fmla="*/ 0 w 1224137"/>
              <a:gd name="connsiteY5" fmla="*/ 0 h 311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137" h="3112939">
                <a:moveTo>
                  <a:pt x="0" y="0"/>
                </a:moveTo>
                <a:lnTo>
                  <a:pt x="1224137" y="0"/>
                </a:lnTo>
                <a:lnTo>
                  <a:pt x="381134" y="1556470"/>
                </a:lnTo>
                <a:lnTo>
                  <a:pt x="1224137" y="3112939"/>
                </a:lnTo>
                <a:lnTo>
                  <a:pt x="0" y="3112939"/>
                </a:lnTo>
                <a:lnTo>
                  <a:pt x="0" y="0"/>
                </a:lnTo>
                <a:close/>
              </a:path>
            </a:pathLst>
          </a:custGeom>
          <a:solidFill>
            <a:schemeClr val="tx1">
              <a:alpha val="20000"/>
            </a:schemeClr>
          </a:solidFill>
          <a:ln w="25400" cap="flat" cmpd="sng" algn="ctr">
            <a:noFill/>
            <a:prstDash val="solid"/>
            <a:round/>
            <a:headEnd type="none" w="med" len="med"/>
            <a:tailEnd type="none" w="med" len="med"/>
          </a:ln>
          <a:effectLst/>
          <a:extLst/>
        </p:spPr>
        <p:txBody>
          <a:bodyPr lIns="34282" tIns="17141" rIns="34282" bIns="17141"/>
          <a:lstStyle/>
          <a:p>
            <a:pPr algn="ctr">
              <a:defRPr/>
            </a:pPr>
            <a:endParaRPr lang="en-US" sz="1266">
              <a:latin typeface="Gill Sans" charset="0"/>
              <a:ea typeface="ヒラギノ角ゴ ProN W3" charset="0"/>
              <a:cs typeface="ヒラギノ角ゴ ProN W3" charset="0"/>
              <a:sym typeface="Gill Sans" charset="0"/>
            </a:endParaRPr>
          </a:p>
        </p:txBody>
      </p:sp>
      <p:sp>
        <p:nvSpPr>
          <p:cNvPr id="12" name="Picture Placeholder 11"/>
          <p:cNvSpPr>
            <a:spLocks noGrp="1"/>
          </p:cNvSpPr>
          <p:nvPr>
            <p:ph type="pic" sz="quarter" idx="12"/>
          </p:nvPr>
        </p:nvSpPr>
        <p:spPr>
          <a:xfrm>
            <a:off x="0" y="1359018"/>
            <a:ext cx="5689229" cy="3144894"/>
          </a:xfrm>
          <a:custGeom>
            <a:avLst/>
            <a:gdLst>
              <a:gd name="connsiteX0" fmla="*/ 0 w 6573838"/>
              <a:gd name="connsiteY0" fmla="*/ 0 h 3057525"/>
              <a:gd name="connsiteX1" fmla="*/ 5045076 w 6573838"/>
              <a:gd name="connsiteY1" fmla="*/ 0 h 3057525"/>
              <a:gd name="connsiteX2" fmla="*/ 6573838 w 6573838"/>
              <a:gd name="connsiteY2" fmla="*/ 1528763 h 3057525"/>
              <a:gd name="connsiteX3" fmla="*/ 5045076 w 6573838"/>
              <a:gd name="connsiteY3" fmla="*/ 3057525 h 3057525"/>
              <a:gd name="connsiteX4" fmla="*/ 0 w 6573838"/>
              <a:gd name="connsiteY4" fmla="*/ 3057525 h 3057525"/>
              <a:gd name="connsiteX5" fmla="*/ 0 w 6573838"/>
              <a:gd name="connsiteY5" fmla="*/ 0 h 3057525"/>
              <a:gd name="connsiteX0" fmla="*/ 0 w 6140701"/>
              <a:gd name="connsiteY0" fmla="*/ 0 h 3057525"/>
              <a:gd name="connsiteX1" fmla="*/ 5045076 w 6140701"/>
              <a:gd name="connsiteY1" fmla="*/ 0 h 3057525"/>
              <a:gd name="connsiteX2" fmla="*/ 6140701 w 6140701"/>
              <a:gd name="connsiteY2" fmla="*/ 1528763 h 3057525"/>
              <a:gd name="connsiteX3" fmla="*/ 5045076 w 6140701"/>
              <a:gd name="connsiteY3" fmla="*/ 3057525 h 3057525"/>
              <a:gd name="connsiteX4" fmla="*/ 0 w 6140701"/>
              <a:gd name="connsiteY4" fmla="*/ 3057525 h 3057525"/>
              <a:gd name="connsiteX5" fmla="*/ 0 w 6140701"/>
              <a:gd name="connsiteY5" fmla="*/ 0 h 3057525"/>
              <a:gd name="connsiteX0" fmla="*/ 0 w 6068511"/>
              <a:gd name="connsiteY0" fmla="*/ 0 h 3057525"/>
              <a:gd name="connsiteX1" fmla="*/ 5045076 w 6068511"/>
              <a:gd name="connsiteY1" fmla="*/ 0 h 3057525"/>
              <a:gd name="connsiteX2" fmla="*/ 6068511 w 6068511"/>
              <a:gd name="connsiteY2" fmla="*/ 1552826 h 3057525"/>
              <a:gd name="connsiteX3" fmla="*/ 5045076 w 6068511"/>
              <a:gd name="connsiteY3" fmla="*/ 3057525 h 3057525"/>
              <a:gd name="connsiteX4" fmla="*/ 0 w 6068511"/>
              <a:gd name="connsiteY4" fmla="*/ 3057525 h 3057525"/>
              <a:gd name="connsiteX5" fmla="*/ 0 w 6068511"/>
              <a:gd name="connsiteY5" fmla="*/ 0 h 305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68511" h="3057525">
                <a:moveTo>
                  <a:pt x="0" y="0"/>
                </a:moveTo>
                <a:lnTo>
                  <a:pt x="5045076" y="0"/>
                </a:lnTo>
                <a:lnTo>
                  <a:pt x="6068511" y="1552826"/>
                </a:lnTo>
                <a:lnTo>
                  <a:pt x="5045076" y="3057525"/>
                </a:lnTo>
                <a:lnTo>
                  <a:pt x="0" y="3057525"/>
                </a:lnTo>
                <a:lnTo>
                  <a:pt x="0" y="0"/>
                </a:lnTo>
                <a:close/>
              </a:path>
            </a:pathLst>
          </a:custGeom>
          <a:solidFill>
            <a:schemeClr val="bg1"/>
          </a:solidFill>
        </p:spPr>
        <p:txBody>
          <a:bodyPr/>
          <a:lstStyle/>
          <a:p>
            <a:r>
              <a:rPr lang="en-US" smtClean="0"/>
              <a:t>Click icon to add picture</a:t>
            </a:r>
            <a:endParaRPr lang="en-US" dirty="0"/>
          </a:p>
        </p:txBody>
      </p:sp>
      <p:sp>
        <p:nvSpPr>
          <p:cNvPr id="2" name="Title 1"/>
          <p:cNvSpPr>
            <a:spLocks noGrp="1"/>
          </p:cNvSpPr>
          <p:nvPr>
            <p:ph type="title" hasCustomPrompt="1"/>
          </p:nvPr>
        </p:nvSpPr>
        <p:spPr>
          <a:xfrm>
            <a:off x="5771625" y="1359018"/>
            <a:ext cx="4672669" cy="444616"/>
          </a:xfrm>
        </p:spPr>
        <p:txBody>
          <a:bodyPr>
            <a:noAutofit/>
          </a:bodyPr>
          <a:lstStyle>
            <a:lvl1pPr>
              <a:defRPr sz="2800" baseline="0"/>
            </a:lvl1pPr>
          </a:lstStyle>
          <a:p>
            <a:r>
              <a:rPr lang="en-US" dirty="0" smtClean="0"/>
              <a:t>Click to edit title</a:t>
            </a:r>
            <a:endParaRPr lang="en-US" dirty="0"/>
          </a:p>
        </p:txBody>
      </p:sp>
      <p:sp>
        <p:nvSpPr>
          <p:cNvPr id="4" name="Text Placeholder 3"/>
          <p:cNvSpPr>
            <a:spLocks noGrp="1"/>
          </p:cNvSpPr>
          <p:nvPr>
            <p:ph type="body" sz="quarter" idx="13" hasCustomPrompt="1"/>
          </p:nvPr>
        </p:nvSpPr>
        <p:spPr>
          <a:xfrm>
            <a:off x="5772150" y="1736288"/>
            <a:ext cx="4672013" cy="335793"/>
          </a:xfrm>
        </p:spPr>
        <p:txBody>
          <a:bodyPr>
            <a:noAutofit/>
          </a:bodyPr>
          <a:lstStyle>
            <a:lvl1pPr>
              <a:defRPr sz="2000" cap="all" baseline="0">
                <a:solidFill>
                  <a:schemeClr val="accent1"/>
                </a:solidFill>
                <a:latin typeface="Segoe UI Light" panose="020B0502040204020203" pitchFamily="34" charset="0"/>
              </a:defRPr>
            </a:lvl1pPr>
          </a:lstStyle>
          <a:p>
            <a:pPr lvl="0"/>
            <a:r>
              <a:rPr lang="en-US" dirty="0" smtClean="0"/>
              <a:t>Click to edit Sub-Title</a:t>
            </a:r>
            <a:endParaRPr lang="en-US" dirty="0"/>
          </a:p>
        </p:txBody>
      </p:sp>
      <p:sp>
        <p:nvSpPr>
          <p:cNvPr id="7" name="Content Placeholder 6"/>
          <p:cNvSpPr>
            <a:spLocks noGrp="1"/>
          </p:cNvSpPr>
          <p:nvPr>
            <p:ph sz="quarter" idx="14"/>
          </p:nvPr>
        </p:nvSpPr>
        <p:spPr>
          <a:xfrm>
            <a:off x="5772150" y="2072080"/>
            <a:ext cx="4672013" cy="2431657"/>
          </a:xfrm>
        </p:spPr>
        <p:txBody>
          <a:bodyPr>
            <a:normAutofit/>
          </a:bodyPr>
          <a:lstStyle>
            <a:lvl1pPr>
              <a:spcBef>
                <a:spcPts val="1000"/>
              </a:spcBef>
              <a:defRPr sz="1600">
                <a:latin typeface="Segoe UI Semilight" panose="020B0402040204020203" pitchFamily="34" charset="0"/>
                <a:cs typeface="Segoe UI Semilight" panose="020B0402040204020203" pitchFamily="34" charset="0"/>
              </a:defRPr>
            </a:lvl1pPr>
          </a:lstStyle>
          <a:p>
            <a:pPr lvl="0"/>
            <a:r>
              <a:rPr lang="en-US" smtClean="0"/>
              <a:t>Click to edit Master text styles</a:t>
            </a:r>
          </a:p>
        </p:txBody>
      </p:sp>
      <p:sp>
        <p:nvSpPr>
          <p:cNvPr id="8"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93F087F7-C135-49A3-83C1-CDCCF72A6B98}" type="datetime7">
              <a:rPr lang="en-US" smtClean="0"/>
              <a:t>Nov-16</a:t>
            </a:fld>
            <a:endParaRPr lang="en-US" dirty="0"/>
          </a:p>
        </p:txBody>
      </p:sp>
      <p:sp>
        <p:nvSpPr>
          <p:cNvPr id="9"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3140707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Photo, Moderate Text II">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3179965" y="1590261"/>
            <a:ext cx="8538267" cy="634948"/>
          </a:xfrm>
        </p:spPr>
        <p:txBody>
          <a:bodyPr anchor="b">
            <a:normAutofit/>
          </a:bodyPr>
          <a:lstStyle>
            <a:lvl1pPr>
              <a:defRPr sz="2500" b="0" baseline="0">
                <a:solidFill>
                  <a:schemeClr val="tx2"/>
                </a:solidFill>
                <a:latin typeface="Segoe UI Semibold" panose="020B0702040204020203" pitchFamily="34" charset="0"/>
              </a:defRPr>
            </a:lvl1pPr>
          </a:lstStyle>
          <a:p>
            <a:r>
              <a:rPr lang="en-US" dirty="0" smtClean="0"/>
              <a:t>CLICK TO ADD TITLE IN ALL CAPS</a:t>
            </a:r>
            <a:endParaRPr lang="en-US" dirty="0"/>
          </a:p>
        </p:txBody>
      </p:sp>
      <p:sp>
        <p:nvSpPr>
          <p:cNvPr id="19" name="Picture Placeholder 18"/>
          <p:cNvSpPr>
            <a:spLocks noGrp="1"/>
          </p:cNvSpPr>
          <p:nvPr>
            <p:ph type="pic" sz="quarter" idx="16" hasCustomPrompt="1"/>
          </p:nvPr>
        </p:nvSpPr>
        <p:spPr>
          <a:xfrm>
            <a:off x="517954" y="1590674"/>
            <a:ext cx="2473099" cy="2474913"/>
          </a:xfrm>
          <a:prstGeom prst="ellipse">
            <a:avLst/>
          </a:prstGeom>
        </p:spPr>
        <p:txBody>
          <a:bodyPr>
            <a:normAutofit/>
          </a:bodyPr>
          <a:lstStyle>
            <a:lvl1pPr marL="0" indent="0">
              <a:buNone/>
              <a:defRPr sz="2000" baseline="0"/>
            </a:lvl1pPr>
          </a:lstStyle>
          <a:p>
            <a:r>
              <a:rPr lang="en-US" dirty="0" smtClean="0"/>
              <a:t>Click to add photo</a:t>
            </a:r>
            <a:endParaRPr lang="en-US" dirty="0"/>
          </a:p>
        </p:txBody>
      </p:sp>
      <p:sp>
        <p:nvSpPr>
          <p:cNvPr id="4" name="Text Placeholder 3"/>
          <p:cNvSpPr>
            <a:spLocks noGrp="1"/>
          </p:cNvSpPr>
          <p:nvPr>
            <p:ph type="body" sz="quarter" idx="17" hasCustomPrompt="1"/>
          </p:nvPr>
        </p:nvSpPr>
        <p:spPr>
          <a:xfrm>
            <a:off x="3179763" y="2225675"/>
            <a:ext cx="8539162" cy="1839913"/>
          </a:xfrm>
        </p:spPr>
        <p:txBody>
          <a:bodyPr>
            <a:normAutofit/>
          </a:bodyPr>
          <a:lstStyle>
            <a:lvl1pPr>
              <a:defRPr sz="1600" baseline="0"/>
            </a:lvl1pPr>
          </a:lstStyle>
          <a:p>
            <a:pPr lvl="0"/>
            <a:r>
              <a:rPr lang="en-US" dirty="0" smtClean="0"/>
              <a:t>Enter Text Here</a:t>
            </a:r>
            <a:endParaRPr lang="en-US" dirty="0"/>
          </a:p>
        </p:txBody>
      </p:sp>
      <p:sp>
        <p:nvSpPr>
          <p:cNvPr id="5"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FDC617C7-1BD9-4746-B23F-162045F5BFE7}" type="datetime7">
              <a:rPr lang="en-US" smtClean="0"/>
              <a:t>Nov-16</a:t>
            </a:fld>
            <a:endParaRPr lang="en-US" dirty="0"/>
          </a:p>
        </p:txBody>
      </p:sp>
      <p:sp>
        <p:nvSpPr>
          <p:cNvPr id="6"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2292932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Photos +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666666" y="1423921"/>
            <a:ext cx="4757325" cy="4389120"/>
          </a:xfrm>
        </p:spPr>
        <p:txBody>
          <a:bodyPr/>
          <a:lstStyle/>
          <a:p>
            <a:r>
              <a:rPr lang="en-US" smtClean="0"/>
              <a:t>Click icon to add picture</a:t>
            </a:r>
            <a:endParaRPr lang="en-US" dirty="0"/>
          </a:p>
        </p:txBody>
      </p:sp>
      <p:sp>
        <p:nvSpPr>
          <p:cNvPr id="6" name="Picture Placeholder 3"/>
          <p:cNvSpPr>
            <a:spLocks noGrp="1"/>
          </p:cNvSpPr>
          <p:nvPr>
            <p:ph type="pic" sz="quarter" idx="11"/>
          </p:nvPr>
        </p:nvSpPr>
        <p:spPr>
          <a:xfrm>
            <a:off x="6642855" y="1423921"/>
            <a:ext cx="4757325" cy="4389120"/>
          </a:xfrm>
        </p:spPr>
        <p:txBody>
          <a:bodyPr/>
          <a:lstStyle/>
          <a:p>
            <a:r>
              <a:rPr lang="en-US" smtClean="0"/>
              <a:t>Click icon to add picture</a:t>
            </a:r>
            <a:endParaRPr lang="en-US"/>
          </a:p>
        </p:txBody>
      </p:sp>
      <p:sp>
        <p:nvSpPr>
          <p:cNvPr id="7" name="TextBox 6"/>
          <p:cNvSpPr txBox="1"/>
          <p:nvPr userDrawn="1"/>
        </p:nvSpPr>
        <p:spPr>
          <a:xfrm rot="16200000">
            <a:off x="-2559531" y="2072081"/>
            <a:ext cx="6149130" cy="646331"/>
          </a:xfrm>
          <a:prstGeom prst="rect">
            <a:avLst/>
          </a:prstGeom>
          <a:noFill/>
        </p:spPr>
        <p:txBody>
          <a:bodyPr wrap="square" rtlCol="0">
            <a:spAutoFit/>
          </a:bodyPr>
          <a:lstStyle/>
          <a:p>
            <a:r>
              <a:rPr lang="en-US" sz="3600" dirty="0" smtClean="0">
                <a:solidFill>
                  <a:schemeClr val="bg2"/>
                </a:solidFill>
                <a:latin typeface="Segoe UI Light" panose="020B0502040204020203" pitchFamily="34" charset="0"/>
              </a:rPr>
              <a:t>We Solve</a:t>
            </a:r>
            <a:r>
              <a:rPr lang="en-US" sz="3600" baseline="0" dirty="0" smtClean="0">
                <a:solidFill>
                  <a:schemeClr val="bg2"/>
                </a:solidFill>
                <a:latin typeface="Segoe UI Light" panose="020B0502040204020203" pitchFamily="34" charset="0"/>
              </a:rPr>
              <a:t> Great Challenges.</a:t>
            </a:r>
            <a:endParaRPr lang="en-US" sz="3600" dirty="0">
              <a:solidFill>
                <a:schemeClr val="bg2"/>
              </a:solidFill>
              <a:latin typeface="Segoe UI Light" panose="020B0502040204020203" pitchFamily="34" charset="0"/>
            </a:endParaRPr>
          </a:p>
        </p:txBody>
      </p:sp>
      <p:sp>
        <p:nvSpPr>
          <p:cNvPr id="9" name="Title 1"/>
          <p:cNvSpPr>
            <a:spLocks noGrp="1"/>
          </p:cNvSpPr>
          <p:nvPr>
            <p:ph type="title" hasCustomPrompt="1"/>
          </p:nvPr>
        </p:nvSpPr>
        <p:spPr>
          <a:xfrm>
            <a:off x="1666666" y="434701"/>
            <a:ext cx="9687134" cy="519458"/>
          </a:xfrm>
        </p:spPr>
        <p:txBody>
          <a:bodyPr anchor="b">
            <a:normAutofit/>
          </a:bodyPr>
          <a:lstStyle>
            <a:lvl1pPr>
              <a:defRPr sz="2800" baseline="0">
                <a:solidFill>
                  <a:schemeClr val="tx2"/>
                </a:solidFill>
              </a:defRPr>
            </a:lvl1pPr>
          </a:lstStyle>
          <a:p>
            <a:r>
              <a:rPr lang="en-US" dirty="0" smtClean="0"/>
              <a:t>CLICK TO ADD TITLE</a:t>
            </a:r>
            <a:endParaRPr lang="en-US" dirty="0"/>
          </a:p>
        </p:txBody>
      </p:sp>
      <p:sp>
        <p:nvSpPr>
          <p:cNvPr id="10" name="Text Placeholder 20"/>
          <p:cNvSpPr>
            <a:spLocks noGrp="1"/>
          </p:cNvSpPr>
          <p:nvPr>
            <p:ph type="body" sz="quarter" idx="16" hasCustomPrompt="1"/>
          </p:nvPr>
        </p:nvSpPr>
        <p:spPr>
          <a:xfrm>
            <a:off x="1666666" y="904464"/>
            <a:ext cx="9687134" cy="377684"/>
          </a:xfrm>
        </p:spPr>
        <p:txBody>
          <a:bodyPr>
            <a:normAutofit/>
          </a:bodyPr>
          <a:lstStyle>
            <a:lvl1pPr marL="0" indent="0">
              <a:buNone/>
              <a:defRPr sz="2000" cap="all" baseline="0">
                <a:solidFill>
                  <a:schemeClr val="accent1"/>
                </a:solidFill>
                <a:latin typeface="Segoe UI Light" panose="020B0502040204020203" pitchFamily="34" charset="0"/>
              </a:defRPr>
            </a:lvl1pPr>
          </a:lstStyle>
          <a:p>
            <a:pPr lvl="0"/>
            <a:r>
              <a:rPr lang="en-US" dirty="0" smtClean="0"/>
              <a:t>CLICK HERE TO EDIT SUB-HEADING</a:t>
            </a:r>
            <a:endParaRPr lang="en-US" dirty="0"/>
          </a:p>
        </p:txBody>
      </p:sp>
      <p:sp>
        <p:nvSpPr>
          <p:cNvPr id="11"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3EE6BC1B-225E-4747-A53B-152B2FB62E6E}" type="datetime7">
              <a:rPr lang="en-US" smtClean="0"/>
              <a:t>Nov-16</a:t>
            </a:fld>
            <a:endParaRPr lang="en-US" dirty="0"/>
          </a:p>
        </p:txBody>
      </p:sp>
      <p:sp>
        <p:nvSpPr>
          <p:cNvPr id="12"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602452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Photos + Content">
    <p:spTree>
      <p:nvGrpSpPr>
        <p:cNvPr id="1" name=""/>
        <p:cNvGrpSpPr/>
        <p:nvPr/>
      </p:nvGrpSpPr>
      <p:grpSpPr>
        <a:xfrm>
          <a:off x="0" y="0"/>
          <a:ext cx="0" cy="0"/>
          <a:chOff x="0" y="0"/>
          <a:chExt cx="0" cy="0"/>
        </a:xfrm>
      </p:grpSpPr>
      <p:sp>
        <p:nvSpPr>
          <p:cNvPr id="13" name="Picture Placeholder 12"/>
          <p:cNvSpPr>
            <a:spLocks noGrp="1"/>
          </p:cNvSpPr>
          <p:nvPr>
            <p:ph type="pic" sz="quarter" idx="13"/>
          </p:nvPr>
        </p:nvSpPr>
        <p:spPr>
          <a:xfrm>
            <a:off x="1395835" y="326820"/>
            <a:ext cx="3383280" cy="2621356"/>
          </a:xfrm>
        </p:spPr>
        <p:txBody>
          <a:bodyPr/>
          <a:lstStyle/>
          <a:p>
            <a:r>
              <a:rPr lang="en-US" smtClean="0"/>
              <a:t>Click icon to add picture</a:t>
            </a:r>
            <a:endParaRPr lang="en-US"/>
          </a:p>
        </p:txBody>
      </p:sp>
      <p:sp>
        <p:nvSpPr>
          <p:cNvPr id="5" name="TextBox 4"/>
          <p:cNvSpPr txBox="1"/>
          <p:nvPr userDrawn="1"/>
        </p:nvSpPr>
        <p:spPr>
          <a:xfrm rot="16200000">
            <a:off x="-2559531" y="2072081"/>
            <a:ext cx="6149130" cy="646331"/>
          </a:xfrm>
          <a:prstGeom prst="rect">
            <a:avLst/>
          </a:prstGeom>
          <a:noFill/>
        </p:spPr>
        <p:txBody>
          <a:bodyPr wrap="square" rtlCol="0">
            <a:spAutoFit/>
          </a:bodyPr>
          <a:lstStyle/>
          <a:p>
            <a:r>
              <a:rPr lang="en-US" sz="3600" dirty="0" smtClean="0">
                <a:solidFill>
                  <a:schemeClr val="bg2"/>
                </a:solidFill>
                <a:latin typeface="Segoe UI Light" panose="020B0502040204020203" pitchFamily="34" charset="0"/>
              </a:rPr>
              <a:t>We Solve</a:t>
            </a:r>
            <a:r>
              <a:rPr lang="en-US" sz="3600" baseline="0" dirty="0" smtClean="0">
                <a:solidFill>
                  <a:schemeClr val="bg2"/>
                </a:solidFill>
                <a:latin typeface="Segoe UI Light" panose="020B0502040204020203" pitchFamily="34" charset="0"/>
              </a:rPr>
              <a:t> Great Challenges.</a:t>
            </a:r>
            <a:endParaRPr lang="en-US" sz="3600" dirty="0">
              <a:solidFill>
                <a:schemeClr val="bg2"/>
              </a:solidFill>
              <a:latin typeface="Segoe UI Light" panose="020B0502040204020203" pitchFamily="34" charset="0"/>
            </a:endParaRPr>
          </a:p>
        </p:txBody>
      </p:sp>
      <p:sp>
        <p:nvSpPr>
          <p:cNvPr id="7" name="Content Placeholder 6"/>
          <p:cNvSpPr>
            <a:spLocks noGrp="1"/>
          </p:cNvSpPr>
          <p:nvPr>
            <p:ph sz="quarter" idx="10"/>
          </p:nvPr>
        </p:nvSpPr>
        <p:spPr>
          <a:xfrm>
            <a:off x="1395835" y="3793245"/>
            <a:ext cx="10424160" cy="2101535"/>
          </a:xfrm>
        </p:spPr>
        <p:txBody>
          <a:bodyPr/>
          <a:lstStyle>
            <a:lvl1pPr>
              <a:defRPr sz="2000" cap="none" baseline="0"/>
            </a:lvl1pPr>
            <a:lvl2pPr>
              <a:defRPr sz="18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Picture Placeholder 12"/>
          <p:cNvSpPr>
            <a:spLocks noGrp="1"/>
          </p:cNvSpPr>
          <p:nvPr>
            <p:ph type="pic" sz="quarter" idx="14"/>
          </p:nvPr>
        </p:nvSpPr>
        <p:spPr>
          <a:xfrm>
            <a:off x="4916275" y="326820"/>
            <a:ext cx="3383280" cy="2621356"/>
          </a:xfrm>
        </p:spPr>
        <p:txBody>
          <a:bodyPr/>
          <a:lstStyle/>
          <a:p>
            <a:r>
              <a:rPr lang="en-US" smtClean="0"/>
              <a:t>Click icon to add picture</a:t>
            </a:r>
            <a:endParaRPr lang="en-US"/>
          </a:p>
        </p:txBody>
      </p:sp>
      <p:sp>
        <p:nvSpPr>
          <p:cNvPr id="8" name="Picture Placeholder 12"/>
          <p:cNvSpPr>
            <a:spLocks noGrp="1"/>
          </p:cNvSpPr>
          <p:nvPr>
            <p:ph type="pic" sz="quarter" idx="15"/>
          </p:nvPr>
        </p:nvSpPr>
        <p:spPr>
          <a:xfrm>
            <a:off x="8436715" y="326820"/>
            <a:ext cx="3383280" cy="2621356"/>
          </a:xfrm>
        </p:spPr>
        <p:txBody>
          <a:bodyPr/>
          <a:lstStyle/>
          <a:p>
            <a:r>
              <a:rPr lang="en-US" smtClean="0"/>
              <a:t>Click icon to add picture</a:t>
            </a:r>
            <a:endParaRPr lang="en-US"/>
          </a:p>
        </p:txBody>
      </p:sp>
      <p:sp>
        <p:nvSpPr>
          <p:cNvPr id="2" name="Title 1"/>
          <p:cNvSpPr>
            <a:spLocks noGrp="1"/>
          </p:cNvSpPr>
          <p:nvPr>
            <p:ph type="title"/>
          </p:nvPr>
        </p:nvSpPr>
        <p:spPr>
          <a:xfrm>
            <a:off x="1395835" y="2948177"/>
            <a:ext cx="10424160" cy="505237"/>
          </a:xfrm>
        </p:spPr>
        <p:txBody>
          <a:bodyPr>
            <a:normAutofit/>
          </a:bodyPr>
          <a:lstStyle>
            <a:lvl1pPr>
              <a:defRPr sz="2800" baseline="0"/>
            </a:lvl1pPr>
          </a:lstStyle>
          <a:p>
            <a:r>
              <a:rPr lang="en-US" smtClean="0"/>
              <a:t>Click to edit Master title style</a:t>
            </a:r>
            <a:endParaRPr lang="en-US" dirty="0"/>
          </a:p>
        </p:txBody>
      </p:sp>
      <p:sp>
        <p:nvSpPr>
          <p:cNvPr id="4" name="Text Placeholder 3"/>
          <p:cNvSpPr>
            <a:spLocks noGrp="1"/>
          </p:cNvSpPr>
          <p:nvPr>
            <p:ph type="body" sz="quarter" idx="16" hasCustomPrompt="1"/>
          </p:nvPr>
        </p:nvSpPr>
        <p:spPr>
          <a:xfrm>
            <a:off x="1395835" y="3355095"/>
            <a:ext cx="10424160" cy="438150"/>
          </a:xfrm>
        </p:spPr>
        <p:txBody>
          <a:bodyPr>
            <a:normAutofit/>
          </a:bodyPr>
          <a:lstStyle>
            <a:lvl1pPr>
              <a:defRPr sz="2000" cap="all" baseline="0">
                <a:solidFill>
                  <a:schemeClr val="accent1"/>
                </a:solidFill>
                <a:latin typeface="Segoe UI Light" panose="020B0502040204020203" pitchFamily="34" charset="0"/>
              </a:defRPr>
            </a:lvl1pPr>
          </a:lstStyle>
          <a:p>
            <a:pPr lvl="0"/>
            <a:r>
              <a:rPr lang="en-US" dirty="0" smtClean="0"/>
              <a:t>Click to add Sub-Title</a:t>
            </a:r>
            <a:endParaRPr lang="en-US" dirty="0"/>
          </a:p>
        </p:txBody>
      </p:sp>
      <p:sp>
        <p:nvSpPr>
          <p:cNvPr id="9"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436F8EB2-D0CD-4D25-A907-4462C82C3B76}" type="datetime7">
              <a:rPr lang="en-US" smtClean="0"/>
              <a:t>Nov-16</a:t>
            </a:fld>
            <a:endParaRPr lang="en-US" dirty="0"/>
          </a:p>
        </p:txBody>
      </p:sp>
      <p:sp>
        <p:nvSpPr>
          <p:cNvPr id="10"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14517862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Photos + Content II">
    <p:spTree>
      <p:nvGrpSpPr>
        <p:cNvPr id="1" name=""/>
        <p:cNvGrpSpPr/>
        <p:nvPr/>
      </p:nvGrpSpPr>
      <p:grpSpPr>
        <a:xfrm>
          <a:off x="0" y="0"/>
          <a:ext cx="0" cy="0"/>
          <a:chOff x="0" y="0"/>
          <a:chExt cx="0" cy="0"/>
        </a:xfrm>
      </p:grpSpPr>
      <p:sp>
        <p:nvSpPr>
          <p:cNvPr id="9" name="Picture Placeholder 7"/>
          <p:cNvSpPr>
            <a:spLocks noGrp="1"/>
          </p:cNvSpPr>
          <p:nvPr>
            <p:ph type="pic" sz="quarter" idx="13"/>
          </p:nvPr>
        </p:nvSpPr>
        <p:spPr>
          <a:xfrm>
            <a:off x="2318580" y="1420445"/>
            <a:ext cx="2103120" cy="2103120"/>
          </a:xfrm>
          <a:prstGeom prst="ellipse">
            <a:avLst/>
          </a:prstGeom>
        </p:spPr>
        <p:txBody>
          <a:bodyPr/>
          <a:lstStyle/>
          <a:p>
            <a:r>
              <a:rPr lang="en-US" smtClean="0"/>
              <a:t>Click icon to add picture</a:t>
            </a:r>
            <a:endParaRPr lang="en-US"/>
          </a:p>
        </p:txBody>
      </p:sp>
      <p:sp>
        <p:nvSpPr>
          <p:cNvPr id="18" name="Text Placeholder 6"/>
          <p:cNvSpPr>
            <a:spLocks noGrp="1"/>
          </p:cNvSpPr>
          <p:nvPr>
            <p:ph idx="17"/>
          </p:nvPr>
        </p:nvSpPr>
        <p:spPr>
          <a:xfrm>
            <a:off x="7811549" y="3774330"/>
            <a:ext cx="2617834" cy="274320"/>
          </a:xfrm>
          <a:prstGeom prst="rect">
            <a:avLst/>
          </a:prstGeom>
          <a:noFill/>
        </p:spPr>
        <p:txBody>
          <a:bodyPr vert="horz" lIns="91440" tIns="45720" rIns="91440" bIns="45720" rtlCol="0">
            <a:noAutofit/>
          </a:bodyPr>
          <a:lstStyle>
            <a:lvl1pPr marL="0" indent="0" algn="l">
              <a:buNone/>
              <a:defRPr sz="1687" cap="all" baseline="0">
                <a:solidFill>
                  <a:schemeClr val="accent1"/>
                </a:solidFill>
              </a:defRPr>
            </a:lvl1pPr>
          </a:lstStyle>
          <a:p>
            <a:pPr lvl="0"/>
            <a:r>
              <a:rPr lang="en-US" smtClean="0"/>
              <a:t>Click to edit Master text styles</a:t>
            </a:r>
          </a:p>
        </p:txBody>
      </p:sp>
      <p:sp>
        <p:nvSpPr>
          <p:cNvPr id="17" name="Text Placeholder 6"/>
          <p:cNvSpPr>
            <a:spLocks noGrp="1"/>
          </p:cNvSpPr>
          <p:nvPr>
            <p:ph idx="16" hasCustomPrompt="1"/>
          </p:nvPr>
        </p:nvSpPr>
        <p:spPr>
          <a:xfrm>
            <a:off x="4936398" y="3774330"/>
            <a:ext cx="2617818" cy="271895"/>
          </a:xfrm>
          <a:prstGeom prst="rect">
            <a:avLst/>
          </a:prstGeom>
          <a:noFill/>
        </p:spPr>
        <p:txBody>
          <a:bodyPr vert="horz" lIns="91440" tIns="45720" rIns="91440" bIns="45720" rtlCol="0">
            <a:noAutofit/>
          </a:bodyPr>
          <a:lstStyle>
            <a:lvl1pPr marL="0" indent="0" algn="l">
              <a:buNone/>
              <a:defRPr sz="1687" cap="all" baseline="0">
                <a:solidFill>
                  <a:schemeClr val="accent1"/>
                </a:solidFill>
              </a:defRPr>
            </a:lvl1pPr>
          </a:lstStyle>
          <a:p>
            <a:pPr lvl="0"/>
            <a:r>
              <a:rPr lang="en-US" dirty="0" smtClean="0"/>
              <a:t>Subtitle Text</a:t>
            </a:r>
            <a:endParaRPr lang="en-US" dirty="0"/>
          </a:p>
        </p:txBody>
      </p:sp>
      <p:sp>
        <p:nvSpPr>
          <p:cNvPr id="14" name="Text Placeholder 6"/>
          <p:cNvSpPr>
            <a:spLocks noGrp="1"/>
          </p:cNvSpPr>
          <p:nvPr>
            <p:ph idx="1"/>
          </p:nvPr>
        </p:nvSpPr>
        <p:spPr>
          <a:xfrm>
            <a:off x="2061231" y="3774330"/>
            <a:ext cx="2617818" cy="271895"/>
          </a:xfrm>
          <a:prstGeom prst="rect">
            <a:avLst/>
          </a:prstGeom>
          <a:noFill/>
        </p:spPr>
        <p:txBody>
          <a:bodyPr vert="horz" lIns="91440" tIns="45720" rIns="91440" bIns="45720" rtlCol="0">
            <a:noAutofit/>
          </a:bodyPr>
          <a:lstStyle>
            <a:lvl1pPr marL="0" indent="0" algn="l">
              <a:buNone/>
              <a:defRPr sz="1687" cap="all" baseline="0">
                <a:solidFill>
                  <a:schemeClr val="accent1"/>
                </a:solidFill>
              </a:defRPr>
            </a:lvl1pPr>
          </a:lstStyle>
          <a:p>
            <a:pPr lvl="0"/>
            <a:r>
              <a:rPr lang="en-US" smtClean="0"/>
              <a:t>Click to edit Master text styles</a:t>
            </a:r>
          </a:p>
        </p:txBody>
      </p:sp>
      <p:sp>
        <p:nvSpPr>
          <p:cNvPr id="15" name="Picture Placeholder 7"/>
          <p:cNvSpPr>
            <a:spLocks noGrp="1"/>
          </p:cNvSpPr>
          <p:nvPr>
            <p:ph type="pic" sz="quarter" idx="19"/>
          </p:nvPr>
        </p:nvSpPr>
        <p:spPr>
          <a:xfrm>
            <a:off x="5193746" y="1420445"/>
            <a:ext cx="2103120" cy="2103120"/>
          </a:xfrm>
          <a:prstGeom prst="ellipse">
            <a:avLst/>
          </a:prstGeom>
        </p:spPr>
        <p:txBody>
          <a:bodyPr/>
          <a:lstStyle/>
          <a:p>
            <a:r>
              <a:rPr lang="en-US" smtClean="0"/>
              <a:t>Click icon to add picture</a:t>
            </a:r>
            <a:endParaRPr lang="en-US"/>
          </a:p>
        </p:txBody>
      </p:sp>
      <p:sp>
        <p:nvSpPr>
          <p:cNvPr id="16" name="Picture Placeholder 7"/>
          <p:cNvSpPr>
            <a:spLocks noGrp="1"/>
          </p:cNvSpPr>
          <p:nvPr>
            <p:ph type="pic" sz="quarter" idx="20"/>
          </p:nvPr>
        </p:nvSpPr>
        <p:spPr>
          <a:xfrm>
            <a:off x="8068914" y="1426859"/>
            <a:ext cx="2103120" cy="2103120"/>
          </a:xfrm>
          <a:prstGeom prst="ellipse">
            <a:avLst/>
          </a:prstGeom>
        </p:spPr>
        <p:txBody>
          <a:bodyPr/>
          <a:lstStyle/>
          <a:p>
            <a:r>
              <a:rPr lang="en-US" smtClean="0"/>
              <a:t>Click icon to add picture</a:t>
            </a:r>
            <a:endParaRPr lang="en-US"/>
          </a:p>
        </p:txBody>
      </p:sp>
      <p:sp>
        <p:nvSpPr>
          <p:cNvPr id="11" name="Text Placeholder 10"/>
          <p:cNvSpPr>
            <a:spLocks noGrp="1"/>
          </p:cNvSpPr>
          <p:nvPr>
            <p:ph type="body" sz="quarter" idx="21"/>
          </p:nvPr>
        </p:nvSpPr>
        <p:spPr>
          <a:xfrm>
            <a:off x="2061231" y="4061278"/>
            <a:ext cx="2617788" cy="1650780"/>
          </a:xfrm>
        </p:spPr>
        <p:txBody>
          <a:bodyPr>
            <a:noAutofit/>
          </a:bodyPr>
          <a:lstStyle>
            <a:lvl1pPr>
              <a:defRPr sz="1400"/>
            </a:lvl1pPr>
          </a:lstStyle>
          <a:p>
            <a:pPr lvl="0"/>
            <a:r>
              <a:rPr lang="en-US" smtClean="0"/>
              <a:t>Click to edit Master text styles</a:t>
            </a:r>
          </a:p>
        </p:txBody>
      </p:sp>
      <p:sp>
        <p:nvSpPr>
          <p:cNvPr id="19" name="Text Placeholder 10"/>
          <p:cNvSpPr>
            <a:spLocks noGrp="1"/>
          </p:cNvSpPr>
          <p:nvPr>
            <p:ph type="body" sz="quarter" idx="22"/>
          </p:nvPr>
        </p:nvSpPr>
        <p:spPr>
          <a:xfrm>
            <a:off x="4936390" y="4061278"/>
            <a:ext cx="2617788" cy="1655064"/>
          </a:xfrm>
        </p:spPr>
        <p:txBody>
          <a:bodyPr>
            <a:noAutofit/>
          </a:bodyPr>
          <a:lstStyle>
            <a:lvl1pPr>
              <a:defRPr sz="1400"/>
            </a:lvl1pPr>
          </a:lstStyle>
          <a:p>
            <a:pPr lvl="0"/>
            <a:r>
              <a:rPr lang="en-US" smtClean="0"/>
              <a:t>Click to edit Master text styles</a:t>
            </a:r>
          </a:p>
        </p:txBody>
      </p:sp>
      <p:sp>
        <p:nvSpPr>
          <p:cNvPr id="20" name="Text Placeholder 10"/>
          <p:cNvSpPr>
            <a:spLocks noGrp="1"/>
          </p:cNvSpPr>
          <p:nvPr>
            <p:ph type="body" sz="quarter" idx="23"/>
          </p:nvPr>
        </p:nvSpPr>
        <p:spPr>
          <a:xfrm>
            <a:off x="7811573" y="4061278"/>
            <a:ext cx="2617810" cy="1655064"/>
          </a:xfrm>
        </p:spPr>
        <p:txBody>
          <a:bodyPr>
            <a:noAutofit/>
          </a:bodyPr>
          <a:lstStyle>
            <a:lvl1pPr>
              <a:defRPr sz="1400"/>
            </a:lvl1pPr>
          </a:lstStyle>
          <a:p>
            <a:pPr lvl="0"/>
            <a:r>
              <a:rPr lang="en-US" smtClean="0"/>
              <a:t>Click to edit Master text styles</a:t>
            </a:r>
          </a:p>
        </p:txBody>
      </p:sp>
      <p:sp>
        <p:nvSpPr>
          <p:cNvPr id="24" name="Rectangle 23"/>
          <p:cNvSpPr/>
          <p:nvPr userDrawn="1"/>
        </p:nvSpPr>
        <p:spPr>
          <a:xfrm>
            <a:off x="0" y="0"/>
            <a:ext cx="64922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24"/>
          <p:cNvSpPr>
            <a:spLocks noGrp="1"/>
          </p:cNvSpPr>
          <p:nvPr>
            <p:ph type="title"/>
          </p:nvPr>
        </p:nvSpPr>
        <p:spPr>
          <a:xfrm>
            <a:off x="838200" y="228598"/>
            <a:ext cx="10515600" cy="685796"/>
          </a:xfrm>
        </p:spPr>
        <p:txBody>
          <a:bodyPr>
            <a:normAutofit/>
          </a:bodyPr>
          <a:lstStyle>
            <a:lvl1pPr algn="l">
              <a:defRPr sz="3200"/>
            </a:lvl1pPr>
          </a:lstStyle>
          <a:p>
            <a:r>
              <a:rPr lang="en-US" smtClean="0"/>
              <a:t>Click to edit Master title style</a:t>
            </a:r>
            <a:endParaRPr lang="en-US" dirty="0"/>
          </a:p>
        </p:txBody>
      </p:sp>
      <p:sp>
        <p:nvSpPr>
          <p:cNvPr id="26" name="Text Placeholder 20"/>
          <p:cNvSpPr>
            <a:spLocks noGrp="1"/>
          </p:cNvSpPr>
          <p:nvPr>
            <p:ph type="body" sz="quarter" idx="15" hasCustomPrompt="1"/>
          </p:nvPr>
        </p:nvSpPr>
        <p:spPr>
          <a:xfrm>
            <a:off x="838200" y="830291"/>
            <a:ext cx="10515600" cy="377684"/>
          </a:xfrm>
        </p:spPr>
        <p:txBody>
          <a:bodyPr>
            <a:noAutofit/>
          </a:bodyPr>
          <a:lstStyle>
            <a:lvl1pPr marL="0" indent="0" algn="l">
              <a:buNone/>
              <a:defRPr sz="2400" cap="all" baseline="0">
                <a:solidFill>
                  <a:schemeClr val="accent1"/>
                </a:solidFill>
                <a:latin typeface="Segoe UI Light" panose="020B0502040204020203" pitchFamily="34" charset="0"/>
              </a:defRPr>
            </a:lvl1pPr>
          </a:lstStyle>
          <a:p>
            <a:pPr lvl="0"/>
            <a:r>
              <a:rPr lang="en-US" dirty="0" smtClean="0"/>
              <a:t>CLICK HERE TO EDIT SUB-HEADING</a:t>
            </a:r>
            <a:endParaRPr lang="en-US" dirty="0"/>
          </a:p>
        </p:txBody>
      </p:sp>
      <p:sp>
        <p:nvSpPr>
          <p:cNvPr id="21"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61939016-FB0E-4AD1-B84F-87FCAAD9A2CD}" type="datetime7">
              <a:rPr lang="en-US" smtClean="0"/>
              <a:t>Nov-16</a:t>
            </a:fld>
            <a:endParaRPr lang="en-US" dirty="0"/>
          </a:p>
        </p:txBody>
      </p:sp>
      <p:sp>
        <p:nvSpPr>
          <p:cNvPr id="22"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352200220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hotos + Content ">
    <p:spTree>
      <p:nvGrpSpPr>
        <p:cNvPr id="1" name=""/>
        <p:cNvGrpSpPr/>
        <p:nvPr/>
      </p:nvGrpSpPr>
      <p:grpSpPr>
        <a:xfrm>
          <a:off x="0" y="0"/>
          <a:ext cx="0" cy="0"/>
          <a:chOff x="0" y="0"/>
          <a:chExt cx="0" cy="0"/>
        </a:xfrm>
      </p:grpSpPr>
      <p:sp>
        <p:nvSpPr>
          <p:cNvPr id="2" name="Title 1"/>
          <p:cNvSpPr>
            <a:spLocks noGrp="1"/>
          </p:cNvSpPr>
          <p:nvPr>
            <p:ph type="title"/>
          </p:nvPr>
        </p:nvSpPr>
        <p:spPr>
          <a:xfrm>
            <a:off x="407987" y="365126"/>
            <a:ext cx="11251095" cy="519458"/>
          </a:xfrm>
        </p:spPr>
        <p:txBody>
          <a:bodyPr>
            <a:normAutofit/>
          </a:bodyPr>
          <a:lstStyle>
            <a:lvl1pPr algn="r">
              <a:defRPr sz="2800"/>
            </a:lvl1pPr>
          </a:lstStyle>
          <a:p>
            <a:r>
              <a:rPr lang="en-US" smtClean="0"/>
              <a:t>Click to edit Master title style</a:t>
            </a:r>
            <a:endParaRPr lang="en-US" dirty="0"/>
          </a:p>
        </p:txBody>
      </p:sp>
      <p:sp>
        <p:nvSpPr>
          <p:cNvPr id="4" name="Picture Placeholder 3"/>
          <p:cNvSpPr>
            <a:spLocks noGrp="1"/>
          </p:cNvSpPr>
          <p:nvPr>
            <p:ph type="pic" sz="quarter" idx="10"/>
          </p:nvPr>
        </p:nvSpPr>
        <p:spPr>
          <a:xfrm>
            <a:off x="407988" y="1332050"/>
            <a:ext cx="2743200" cy="2743200"/>
          </a:xfrm>
        </p:spPr>
        <p:txBody>
          <a:bodyPr/>
          <a:lstStyle/>
          <a:p>
            <a:r>
              <a:rPr lang="en-US" smtClean="0"/>
              <a:t>Click icon to add picture</a:t>
            </a:r>
            <a:endParaRPr lang="en-US" dirty="0"/>
          </a:p>
        </p:txBody>
      </p:sp>
      <p:sp>
        <p:nvSpPr>
          <p:cNvPr id="8" name="Picture Placeholder 3"/>
          <p:cNvSpPr>
            <a:spLocks noGrp="1"/>
          </p:cNvSpPr>
          <p:nvPr>
            <p:ph type="pic" sz="quarter" idx="14"/>
          </p:nvPr>
        </p:nvSpPr>
        <p:spPr>
          <a:xfrm>
            <a:off x="3243953" y="1332050"/>
            <a:ext cx="2743200" cy="2743200"/>
          </a:xfrm>
        </p:spPr>
        <p:txBody>
          <a:bodyPr/>
          <a:lstStyle/>
          <a:p>
            <a:r>
              <a:rPr lang="en-US" smtClean="0"/>
              <a:t>Click icon to add picture</a:t>
            </a:r>
            <a:endParaRPr lang="en-US" dirty="0"/>
          </a:p>
        </p:txBody>
      </p:sp>
      <p:sp>
        <p:nvSpPr>
          <p:cNvPr id="10" name="Picture Placeholder 3"/>
          <p:cNvSpPr>
            <a:spLocks noGrp="1"/>
          </p:cNvSpPr>
          <p:nvPr>
            <p:ph type="pic" sz="quarter" idx="16"/>
          </p:nvPr>
        </p:nvSpPr>
        <p:spPr>
          <a:xfrm>
            <a:off x="6079918" y="1332050"/>
            <a:ext cx="2743200" cy="2743200"/>
          </a:xfrm>
        </p:spPr>
        <p:txBody>
          <a:bodyPr/>
          <a:lstStyle/>
          <a:p>
            <a:r>
              <a:rPr lang="en-US" smtClean="0"/>
              <a:t>Click icon to add picture</a:t>
            </a:r>
            <a:endParaRPr lang="en-US" dirty="0"/>
          </a:p>
        </p:txBody>
      </p:sp>
      <p:sp>
        <p:nvSpPr>
          <p:cNvPr id="11" name="Picture Placeholder 3"/>
          <p:cNvSpPr>
            <a:spLocks noGrp="1"/>
          </p:cNvSpPr>
          <p:nvPr>
            <p:ph type="pic" sz="quarter" idx="17"/>
          </p:nvPr>
        </p:nvSpPr>
        <p:spPr>
          <a:xfrm>
            <a:off x="8915883" y="1332050"/>
            <a:ext cx="2743200" cy="2743200"/>
          </a:xfrm>
        </p:spPr>
        <p:txBody>
          <a:bodyPr/>
          <a:lstStyle/>
          <a:p>
            <a:r>
              <a:rPr lang="en-US" smtClean="0"/>
              <a:t>Click icon to add picture</a:t>
            </a:r>
            <a:endParaRPr lang="en-US" dirty="0"/>
          </a:p>
        </p:txBody>
      </p:sp>
      <p:sp>
        <p:nvSpPr>
          <p:cNvPr id="13" name="Content Placeholder 12"/>
          <p:cNvSpPr>
            <a:spLocks noGrp="1"/>
          </p:cNvSpPr>
          <p:nvPr>
            <p:ph sz="quarter" idx="18"/>
          </p:nvPr>
        </p:nvSpPr>
        <p:spPr>
          <a:xfrm>
            <a:off x="407988" y="4203837"/>
            <a:ext cx="2743200" cy="1679575"/>
          </a:xfrm>
        </p:spPr>
        <p:txBody>
          <a:bodyPr>
            <a:normAutofit/>
          </a:bodyPr>
          <a:lstStyle>
            <a:lvl1pPr>
              <a:defRPr sz="1400"/>
            </a:lvl1pPr>
            <a:lvl2pPr>
              <a:defRPr sz="1400"/>
            </a:lvl2pPr>
            <a:lvl3pPr>
              <a:defRPr sz="1400"/>
            </a:lvl3pPr>
            <a:lvl4pPr>
              <a:defRPr sz="1400"/>
            </a:lvl4pPr>
            <a:lvl5pPr>
              <a:defRPr sz="1400"/>
            </a:lvl5pPr>
          </a:lstStyle>
          <a:p>
            <a:pPr lvl="0"/>
            <a:r>
              <a:rPr lang="en-US" smtClean="0"/>
              <a:t>Click to edit Master text styles</a:t>
            </a:r>
          </a:p>
        </p:txBody>
      </p:sp>
      <p:sp>
        <p:nvSpPr>
          <p:cNvPr id="14" name="Content Placeholder 12"/>
          <p:cNvSpPr>
            <a:spLocks noGrp="1"/>
          </p:cNvSpPr>
          <p:nvPr>
            <p:ph sz="quarter" idx="19"/>
          </p:nvPr>
        </p:nvSpPr>
        <p:spPr>
          <a:xfrm>
            <a:off x="3243953" y="4203837"/>
            <a:ext cx="2743200" cy="1679575"/>
          </a:xfrm>
        </p:spPr>
        <p:txBody>
          <a:bodyPr>
            <a:normAutofit/>
          </a:bodyPr>
          <a:lstStyle>
            <a:lvl1pPr>
              <a:defRPr sz="1400"/>
            </a:lvl1pPr>
            <a:lvl2pPr>
              <a:defRPr sz="1400"/>
            </a:lvl2pPr>
            <a:lvl3pPr>
              <a:defRPr sz="1400"/>
            </a:lvl3pPr>
            <a:lvl4pPr>
              <a:defRPr sz="1400"/>
            </a:lvl4pPr>
            <a:lvl5pPr>
              <a:defRPr sz="1400"/>
            </a:lvl5pPr>
          </a:lstStyle>
          <a:p>
            <a:pPr lvl="0"/>
            <a:r>
              <a:rPr lang="en-US" smtClean="0"/>
              <a:t>Click to edit Master text styles</a:t>
            </a:r>
          </a:p>
        </p:txBody>
      </p:sp>
      <p:sp>
        <p:nvSpPr>
          <p:cNvPr id="15" name="Content Placeholder 12"/>
          <p:cNvSpPr>
            <a:spLocks noGrp="1"/>
          </p:cNvSpPr>
          <p:nvPr>
            <p:ph sz="quarter" idx="20"/>
          </p:nvPr>
        </p:nvSpPr>
        <p:spPr>
          <a:xfrm>
            <a:off x="6079918" y="4203836"/>
            <a:ext cx="2743200" cy="1679575"/>
          </a:xfrm>
        </p:spPr>
        <p:txBody>
          <a:bodyPr>
            <a:normAutofit/>
          </a:bodyPr>
          <a:lstStyle>
            <a:lvl1pPr>
              <a:defRPr sz="1400"/>
            </a:lvl1pPr>
            <a:lvl2pPr>
              <a:defRPr sz="1400"/>
            </a:lvl2pPr>
            <a:lvl3pPr>
              <a:defRPr sz="1400"/>
            </a:lvl3pPr>
            <a:lvl4pPr>
              <a:defRPr sz="1400"/>
            </a:lvl4pPr>
            <a:lvl5pPr>
              <a:defRPr sz="1400"/>
            </a:lvl5pPr>
          </a:lstStyle>
          <a:p>
            <a:pPr lvl="0"/>
            <a:r>
              <a:rPr lang="en-US" smtClean="0"/>
              <a:t>Click to edit Master text styles</a:t>
            </a:r>
          </a:p>
        </p:txBody>
      </p:sp>
      <p:sp>
        <p:nvSpPr>
          <p:cNvPr id="16" name="Content Placeholder 12"/>
          <p:cNvSpPr>
            <a:spLocks noGrp="1"/>
          </p:cNvSpPr>
          <p:nvPr>
            <p:ph sz="quarter" idx="21"/>
          </p:nvPr>
        </p:nvSpPr>
        <p:spPr>
          <a:xfrm>
            <a:off x="8915883" y="4203836"/>
            <a:ext cx="2743200" cy="1679575"/>
          </a:xfrm>
        </p:spPr>
        <p:txBody>
          <a:bodyPr>
            <a:normAutofit/>
          </a:bodyPr>
          <a:lstStyle>
            <a:lvl1pPr>
              <a:defRPr sz="1400"/>
            </a:lvl1pPr>
            <a:lvl2pPr>
              <a:defRPr sz="1400"/>
            </a:lvl2pPr>
            <a:lvl3pPr>
              <a:defRPr sz="1400"/>
            </a:lvl3pPr>
            <a:lvl4pPr>
              <a:defRPr sz="1400"/>
            </a:lvl4pPr>
            <a:lvl5pPr>
              <a:defRPr sz="1400"/>
            </a:lvl5pPr>
          </a:lstStyle>
          <a:p>
            <a:pPr lvl="0"/>
            <a:r>
              <a:rPr lang="en-US" smtClean="0"/>
              <a:t>Click to edit Master text styles</a:t>
            </a:r>
          </a:p>
        </p:txBody>
      </p:sp>
      <p:sp>
        <p:nvSpPr>
          <p:cNvPr id="18" name="Text Placeholder 20"/>
          <p:cNvSpPr>
            <a:spLocks noGrp="1"/>
          </p:cNvSpPr>
          <p:nvPr>
            <p:ph type="body" sz="quarter" idx="15" hasCustomPrompt="1"/>
          </p:nvPr>
        </p:nvSpPr>
        <p:spPr>
          <a:xfrm>
            <a:off x="407987" y="840378"/>
            <a:ext cx="11251095" cy="377684"/>
          </a:xfrm>
        </p:spPr>
        <p:txBody>
          <a:bodyPr>
            <a:normAutofit/>
          </a:bodyPr>
          <a:lstStyle>
            <a:lvl1pPr marL="0" indent="0" algn="r">
              <a:buNone/>
              <a:defRPr sz="2000" cap="all" baseline="0">
                <a:solidFill>
                  <a:schemeClr val="accent1"/>
                </a:solidFill>
                <a:latin typeface="Segoe UI Light" panose="020B0502040204020203" pitchFamily="34" charset="0"/>
              </a:defRPr>
            </a:lvl1pPr>
          </a:lstStyle>
          <a:p>
            <a:pPr lvl="0"/>
            <a:r>
              <a:rPr lang="en-US" dirty="0" smtClean="0"/>
              <a:t>CLICK HERE TO EDIT SUB-HEADING</a:t>
            </a:r>
            <a:endParaRPr lang="en-US" dirty="0"/>
          </a:p>
        </p:txBody>
      </p:sp>
      <p:sp>
        <p:nvSpPr>
          <p:cNvPr id="12"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1F949D64-A900-4B9C-A077-F6F748A377F0}" type="datetime7">
              <a:rPr lang="en-US" smtClean="0"/>
              <a:t>Nov-16</a:t>
            </a:fld>
            <a:endParaRPr lang="en-US" dirty="0"/>
          </a:p>
        </p:txBody>
      </p:sp>
      <p:sp>
        <p:nvSpPr>
          <p:cNvPr id="17"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86377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Table/Photo + Conten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8506436" y="365125"/>
            <a:ext cx="3355597" cy="599609"/>
          </a:xfrm>
        </p:spPr>
        <p:txBody>
          <a:bodyPr>
            <a:noAutofit/>
          </a:bodyPr>
          <a:lstStyle>
            <a:lvl1pPr>
              <a:defRPr sz="2000" baseline="0"/>
            </a:lvl1pPr>
          </a:lstStyle>
          <a:p>
            <a:r>
              <a:rPr lang="en-US" dirty="0" smtClean="0"/>
              <a:t>CLICK TO EDIT MASTER TITLE STYLE</a:t>
            </a:r>
            <a:endParaRPr lang="en-US" dirty="0"/>
          </a:p>
        </p:txBody>
      </p:sp>
      <p:sp>
        <p:nvSpPr>
          <p:cNvPr id="11" name="Text Placeholder 10"/>
          <p:cNvSpPr>
            <a:spLocks noGrp="1"/>
          </p:cNvSpPr>
          <p:nvPr>
            <p:ph type="body" sz="quarter" idx="13"/>
          </p:nvPr>
        </p:nvSpPr>
        <p:spPr>
          <a:xfrm>
            <a:off x="8505825" y="965200"/>
            <a:ext cx="3355975" cy="3448050"/>
          </a:xfrm>
        </p:spPr>
        <p:txBody>
          <a:bodyPr/>
          <a:lstStyle>
            <a:lvl1pPr>
              <a:defRPr sz="1800"/>
            </a:lvl1pPr>
            <a:lvl2pPr>
              <a:defRPr sz="1600"/>
            </a:lvl2pPr>
            <a:lvl3pPr>
              <a:defRPr sz="1400"/>
            </a:lvl3pPr>
            <a:lvl4pPr>
              <a:defRPr sz="1400"/>
            </a:lvl4pPr>
            <a:lvl5pPr>
              <a:defRPr sz="1400"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hasCustomPrompt="1"/>
          </p:nvPr>
        </p:nvSpPr>
        <p:spPr>
          <a:xfrm>
            <a:off x="318782" y="365125"/>
            <a:ext cx="7928281" cy="5759450"/>
          </a:xfrm>
        </p:spPr>
        <p:txBody>
          <a:bodyPr/>
          <a:lstStyle>
            <a:lvl1pPr marL="0" indent="0">
              <a:buNone/>
              <a:defRPr baseline="0"/>
            </a:lvl1pPr>
          </a:lstStyle>
          <a:p>
            <a:pPr lvl="0"/>
            <a:r>
              <a:rPr lang="en-US" dirty="0" smtClean="0"/>
              <a:t>Insert Photo, Media, Chart or Table</a:t>
            </a:r>
            <a:endParaRPr lang="en-US" dirty="0"/>
          </a:p>
        </p:txBody>
      </p:sp>
      <p:sp>
        <p:nvSpPr>
          <p:cNvPr id="5"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76C4A11B-20DE-489E-A881-7317488481CB}" type="datetime7">
              <a:rPr lang="en-US" smtClean="0"/>
              <a:t>Nov-16</a:t>
            </a:fld>
            <a:endParaRPr lang="en-US" dirty="0"/>
          </a:p>
        </p:txBody>
      </p:sp>
      <p:sp>
        <p:nvSpPr>
          <p:cNvPr id="6"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2293903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Picture Placeholder 2"/>
          <p:cNvSpPr>
            <a:spLocks noGrp="1"/>
          </p:cNvSpPr>
          <p:nvPr>
            <p:ph type="pic" idx="12"/>
          </p:nvPr>
        </p:nvSpPr>
        <p:spPr>
          <a:xfrm>
            <a:off x="0" y="0"/>
            <a:ext cx="12192000" cy="519937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 name="Title 1"/>
          <p:cNvSpPr>
            <a:spLocks noGrp="1"/>
          </p:cNvSpPr>
          <p:nvPr>
            <p:ph type="title" hasCustomPrompt="1"/>
          </p:nvPr>
        </p:nvSpPr>
        <p:spPr>
          <a:xfrm>
            <a:off x="0" y="4200135"/>
            <a:ext cx="12192000" cy="999242"/>
          </a:xfrm>
          <a:solidFill>
            <a:srgbClr val="00629B">
              <a:alpha val="80000"/>
            </a:srgbClr>
          </a:solidFill>
        </p:spPr>
        <p:txBody>
          <a:bodyPr anchor="ctr"/>
          <a:lstStyle>
            <a:lvl1pPr algn="ctr">
              <a:defRPr baseline="0">
                <a:solidFill>
                  <a:schemeClr val="bg1"/>
                </a:solidFill>
                <a:latin typeface="Segoe UI Semibold" panose="020B0702040204020203" pitchFamily="34" charset="0"/>
              </a:defRPr>
            </a:lvl1pPr>
          </a:lstStyle>
          <a:p>
            <a:r>
              <a:rPr lang="en-US" dirty="0" smtClean="0"/>
              <a:t>Section Header</a:t>
            </a:r>
            <a:endParaRPr lang="en-US" dirty="0"/>
          </a:p>
        </p:txBody>
      </p:sp>
      <p:sp>
        <p:nvSpPr>
          <p:cNvPr id="6" name="Subtitle 2"/>
          <p:cNvSpPr>
            <a:spLocks noGrp="1"/>
          </p:cNvSpPr>
          <p:nvPr>
            <p:ph type="subTitle" idx="1"/>
          </p:nvPr>
        </p:nvSpPr>
        <p:spPr>
          <a:xfrm>
            <a:off x="1524000" y="5298162"/>
            <a:ext cx="9144000" cy="697096"/>
          </a:xfrm>
          <a:prstGeom prst="rect">
            <a:avLst/>
          </a:prstGeom>
        </p:spPr>
        <p:txBody>
          <a:bodyPr>
            <a:normAutofit/>
          </a:bodyPr>
          <a:lstStyle>
            <a:lvl1pPr marL="0" indent="0" algn="ctr">
              <a:lnSpc>
                <a:spcPct val="120000"/>
              </a:lnSpc>
              <a:buNone/>
              <a:defRPr sz="1600">
                <a:solidFill>
                  <a:schemeClr val="tx1"/>
                </a:solidFill>
                <a:latin typeface="Segoe UI Semilight" panose="020B0402040204020203" pitchFamily="34" charset="0"/>
                <a:cs typeface="Segoe UI Semilight" panose="020B0402040204020203" pitchFamily="34" charset="0"/>
              </a:defRPr>
            </a:lvl1pPr>
            <a:lvl2pPr marL="271834" indent="0" algn="ctr">
              <a:buNone/>
              <a:defRPr>
                <a:solidFill>
                  <a:schemeClr val="tx1">
                    <a:tint val="75000"/>
                  </a:schemeClr>
                </a:solidFill>
              </a:defRPr>
            </a:lvl2pPr>
            <a:lvl3pPr marL="543668" indent="0" algn="ctr">
              <a:buNone/>
              <a:defRPr>
                <a:solidFill>
                  <a:schemeClr val="tx1">
                    <a:tint val="75000"/>
                  </a:schemeClr>
                </a:solidFill>
              </a:defRPr>
            </a:lvl3pPr>
            <a:lvl4pPr marL="815503" indent="0" algn="ctr">
              <a:buNone/>
              <a:defRPr>
                <a:solidFill>
                  <a:schemeClr val="tx1">
                    <a:tint val="75000"/>
                  </a:schemeClr>
                </a:solidFill>
              </a:defRPr>
            </a:lvl4pPr>
            <a:lvl5pPr marL="1087336" indent="0" algn="ctr">
              <a:buNone/>
              <a:defRPr>
                <a:solidFill>
                  <a:schemeClr val="tx1">
                    <a:tint val="75000"/>
                  </a:schemeClr>
                </a:solidFill>
              </a:defRPr>
            </a:lvl5pPr>
            <a:lvl6pPr marL="1359171" indent="0" algn="ctr">
              <a:buNone/>
              <a:defRPr>
                <a:solidFill>
                  <a:schemeClr val="tx1">
                    <a:tint val="75000"/>
                  </a:schemeClr>
                </a:solidFill>
              </a:defRPr>
            </a:lvl6pPr>
            <a:lvl7pPr marL="1631005" indent="0" algn="ctr">
              <a:buNone/>
              <a:defRPr>
                <a:solidFill>
                  <a:schemeClr val="tx1">
                    <a:tint val="75000"/>
                  </a:schemeClr>
                </a:solidFill>
              </a:defRPr>
            </a:lvl7pPr>
            <a:lvl8pPr marL="1902839" indent="0" algn="ctr">
              <a:buNone/>
              <a:defRPr>
                <a:solidFill>
                  <a:schemeClr val="tx1">
                    <a:tint val="75000"/>
                  </a:schemeClr>
                </a:solidFill>
              </a:defRPr>
            </a:lvl8pPr>
            <a:lvl9pPr marL="2174672" indent="0" algn="ctr">
              <a:buNone/>
              <a:defRPr>
                <a:solidFill>
                  <a:schemeClr val="tx1">
                    <a:tint val="75000"/>
                  </a:schemeClr>
                </a:solidFill>
              </a:defRPr>
            </a:lvl9pPr>
          </a:lstStyle>
          <a:p>
            <a:r>
              <a:rPr lang="en-US" smtClean="0"/>
              <a:t>Click to edit Master subtitle style</a:t>
            </a:r>
            <a:endParaRPr lang="en-US" dirty="0"/>
          </a:p>
        </p:txBody>
      </p:sp>
      <p:sp>
        <p:nvSpPr>
          <p:cNvPr id="5"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8CEF3916-1C39-4B5C-8E2C-0367F1DC8522}" type="datetime7">
              <a:rPr lang="en-US" smtClean="0"/>
              <a:t>Nov-16</a:t>
            </a:fld>
            <a:endParaRPr lang="en-US" dirty="0"/>
          </a:p>
        </p:txBody>
      </p:sp>
      <p:sp>
        <p:nvSpPr>
          <p:cNvPr id="8"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1143467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hart or Table Only">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63538" y="212725"/>
            <a:ext cx="11684000" cy="6117054"/>
          </a:xfrm>
        </p:spPr>
        <p:txBody>
          <a:bodyPr/>
          <a:lstStyle>
            <a:lvl1pPr>
              <a:defRPr baseline="0"/>
            </a:lvl1pPr>
          </a:lstStyle>
          <a:p>
            <a:pPr lvl="0"/>
            <a:r>
              <a:rPr lang="en-US" dirty="0" smtClean="0"/>
              <a:t>Chart or Table ONLY slide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20400" y="6423411"/>
            <a:ext cx="1371600" cy="354932"/>
          </a:xfrm>
          <a:prstGeom prst="rect">
            <a:avLst/>
          </a:prstGeom>
          <a:noFill/>
          <a:ln>
            <a:noFill/>
          </a:ln>
        </p:spPr>
      </p:pic>
      <p:sp>
        <p:nvSpPr>
          <p:cNvPr id="8" name="Date Placeholder 3"/>
          <p:cNvSpPr>
            <a:spLocks noGrp="1"/>
          </p:cNvSpPr>
          <p:nvPr>
            <p:ph type="dt" sz="half" idx="2"/>
          </p:nvPr>
        </p:nvSpPr>
        <p:spPr>
          <a:xfrm>
            <a:off x="5827949" y="6593319"/>
            <a:ext cx="4114800" cy="180840"/>
          </a:xfrm>
          <a:prstGeom prst="rect">
            <a:avLst/>
          </a:prstGeom>
        </p:spPr>
        <p:txBody>
          <a:bodyPr vert="horz" lIns="91440" tIns="45720" rIns="91440" bIns="45720" rtlCol="0" anchor="ctr"/>
          <a:lstStyle>
            <a:lvl1pPr algn="r">
              <a:defRPr sz="900">
                <a:solidFill>
                  <a:schemeClr val="tx1"/>
                </a:solidFill>
              </a:defRPr>
            </a:lvl1pPr>
          </a:lstStyle>
          <a:p>
            <a:fld id="{B0A740E1-AB9D-4778-AE75-002AC96C2151}" type="datetime7">
              <a:rPr lang="en-US" smtClean="0"/>
              <a:t>Nov-16</a:t>
            </a:fld>
            <a:endParaRPr lang="en-US" dirty="0"/>
          </a:p>
        </p:txBody>
      </p:sp>
      <p:sp>
        <p:nvSpPr>
          <p:cNvPr id="9" name="Footer Placeholder 4"/>
          <p:cNvSpPr>
            <a:spLocks noGrp="1"/>
          </p:cNvSpPr>
          <p:nvPr>
            <p:ph type="ftr" sz="quarter" idx="3"/>
          </p:nvPr>
        </p:nvSpPr>
        <p:spPr>
          <a:xfrm>
            <a:off x="5827949" y="6431620"/>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1192635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hart/Table/Text + 1 Large Photo">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1" y="1"/>
            <a:ext cx="5520906" cy="6858000"/>
          </a:xfrm>
        </p:spPr>
        <p:txBody>
          <a:bodyPr/>
          <a:lstStyle>
            <a:lvl1pPr marL="0" indent="0" algn="ctr">
              <a:buNone/>
              <a:defRPr/>
            </a:lvl1pPr>
          </a:lstStyle>
          <a:p>
            <a:r>
              <a:rPr lang="en-US" smtClean="0"/>
              <a:t>Click icon to add picture</a:t>
            </a:r>
            <a:endParaRPr lang="en-US" dirty="0"/>
          </a:p>
        </p:txBody>
      </p:sp>
      <p:sp>
        <p:nvSpPr>
          <p:cNvPr id="21" name="Content Placeholder 20"/>
          <p:cNvSpPr>
            <a:spLocks noGrp="1"/>
          </p:cNvSpPr>
          <p:nvPr>
            <p:ph sz="quarter" idx="13"/>
          </p:nvPr>
        </p:nvSpPr>
        <p:spPr>
          <a:xfrm>
            <a:off x="5910278" y="2268431"/>
            <a:ext cx="2834640" cy="2790131"/>
          </a:xfrm>
        </p:spPr>
        <p:txBody>
          <a:bodyPr/>
          <a:lstStyle>
            <a:lvl1pPr>
              <a:defRPr sz="1800">
                <a:latin typeface="Segoe UI Light" panose="020B0502040204020203" pitchFamily="34" charset="0"/>
              </a:defRPr>
            </a:lvl1pPr>
          </a:lstStyle>
          <a:p>
            <a:pPr lvl="0"/>
            <a:r>
              <a:rPr lang="en-US" smtClean="0"/>
              <a:t>Click to edit Master text styles</a:t>
            </a:r>
          </a:p>
        </p:txBody>
      </p:sp>
      <p:sp>
        <p:nvSpPr>
          <p:cNvPr id="22" name="Title 21"/>
          <p:cNvSpPr>
            <a:spLocks noGrp="1"/>
          </p:cNvSpPr>
          <p:nvPr>
            <p:ph type="title"/>
          </p:nvPr>
        </p:nvSpPr>
        <p:spPr>
          <a:xfrm>
            <a:off x="5910278" y="1563880"/>
            <a:ext cx="2834640" cy="599609"/>
          </a:xfrm>
        </p:spPr>
        <p:txBody>
          <a:bodyPr anchor="b">
            <a:noAutofit/>
          </a:bodyPr>
          <a:lstStyle>
            <a:lvl1pPr>
              <a:defRPr sz="2000"/>
            </a:lvl1pPr>
          </a:lstStyle>
          <a:p>
            <a:r>
              <a:rPr lang="en-US" smtClean="0"/>
              <a:t>Click to edit Master title style</a:t>
            </a:r>
            <a:endParaRPr lang="en-US" dirty="0"/>
          </a:p>
        </p:txBody>
      </p:sp>
      <p:sp>
        <p:nvSpPr>
          <p:cNvPr id="23" name="Content Placeholder 20"/>
          <p:cNvSpPr>
            <a:spLocks noGrp="1"/>
          </p:cNvSpPr>
          <p:nvPr>
            <p:ph sz="quarter" idx="14"/>
          </p:nvPr>
        </p:nvSpPr>
        <p:spPr>
          <a:xfrm>
            <a:off x="8872990" y="2268431"/>
            <a:ext cx="2834640" cy="2790131"/>
          </a:xfrm>
        </p:spPr>
        <p:txBody>
          <a:bodyPr/>
          <a:lstStyle>
            <a:lvl1pPr>
              <a:defRPr sz="1800">
                <a:latin typeface="Segoe UI Light" panose="020B0502040204020203" pitchFamily="34" charset="0"/>
              </a:defRPr>
            </a:lvl1pPr>
          </a:lstStyle>
          <a:p>
            <a:pPr lvl="0"/>
            <a:r>
              <a:rPr lang="en-US" smtClean="0"/>
              <a:t>Click to edit Master text styles</a:t>
            </a:r>
          </a:p>
        </p:txBody>
      </p:sp>
      <p:sp>
        <p:nvSpPr>
          <p:cNvPr id="26" name="Content Placeholder 25"/>
          <p:cNvSpPr>
            <a:spLocks noGrp="1"/>
          </p:cNvSpPr>
          <p:nvPr>
            <p:ph sz="quarter" idx="15"/>
          </p:nvPr>
        </p:nvSpPr>
        <p:spPr>
          <a:xfrm>
            <a:off x="8872990" y="1563880"/>
            <a:ext cx="2834640" cy="599609"/>
          </a:xfrm>
        </p:spPr>
        <p:txBody>
          <a:bodyPr anchor="b">
            <a:noAutofit/>
          </a:bodyPr>
          <a:lstStyle>
            <a:lvl1pPr>
              <a:defRPr sz="2000" cap="all" baseline="0">
                <a:solidFill>
                  <a:schemeClr val="tx2"/>
                </a:solidFill>
                <a:latin typeface="Segoe UI Semibold" panose="020B0702040204020203" pitchFamily="34" charset="0"/>
              </a:defRPr>
            </a:lvl1pPr>
          </a:lstStyle>
          <a:p>
            <a:pPr lvl="0"/>
            <a:r>
              <a:rPr lang="en-US" smtClean="0"/>
              <a:t>Click to edit Master text styles</a:t>
            </a:r>
          </a:p>
        </p:txBody>
      </p:sp>
      <p:sp>
        <p:nvSpPr>
          <p:cNvPr id="4" name="Text Placeholder 3"/>
          <p:cNvSpPr>
            <a:spLocks noGrp="1"/>
          </p:cNvSpPr>
          <p:nvPr>
            <p:ph type="body" sz="quarter" idx="16" hasCustomPrompt="1"/>
          </p:nvPr>
        </p:nvSpPr>
        <p:spPr>
          <a:xfrm>
            <a:off x="0" y="0"/>
            <a:ext cx="646113" cy="6858000"/>
          </a:xfrm>
          <a:solidFill>
            <a:schemeClr val="accent2">
              <a:alpha val="80000"/>
            </a:schemeClr>
          </a:solidFill>
        </p:spPr>
        <p:txBody>
          <a:bodyPr>
            <a:normAutofit/>
          </a:bodyPr>
          <a:lstStyle>
            <a:lvl1pPr>
              <a:defRPr sz="200"/>
            </a:lvl1pPr>
          </a:lstStyle>
          <a:p>
            <a:pPr lvl="0"/>
            <a:r>
              <a:rPr lang="en-US" dirty="0" smtClean="0"/>
              <a:t>.</a:t>
            </a:r>
            <a:endParaRPr lang="en-US" dirty="0"/>
          </a:p>
        </p:txBody>
      </p:sp>
      <p:sp>
        <p:nvSpPr>
          <p:cNvPr id="8"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BDA4068C-6EA6-46D7-ADF1-7629EE6A767A}" type="datetime7">
              <a:rPr lang="en-US" smtClean="0"/>
              <a:t>Nov-16</a:t>
            </a:fld>
            <a:endParaRPr lang="en-US" dirty="0"/>
          </a:p>
        </p:txBody>
      </p:sp>
      <p:sp>
        <p:nvSpPr>
          <p:cNvPr id="9"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230225389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edia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11858"/>
            <a:ext cx="10515600" cy="567030"/>
          </a:xfrm>
        </p:spPr>
        <p:txBody>
          <a:bodyPr>
            <a:normAutofit/>
          </a:bodyPr>
          <a:lstStyle>
            <a:lvl1pPr>
              <a:defRPr sz="2800" baseline="0"/>
            </a:lvl1pPr>
          </a:lstStyle>
          <a:p>
            <a:r>
              <a:rPr lang="en-US" smtClean="0"/>
              <a:t>Click to edit Master title style</a:t>
            </a:r>
            <a:endParaRPr lang="en-US" dirty="0"/>
          </a:p>
        </p:txBody>
      </p:sp>
      <p:sp>
        <p:nvSpPr>
          <p:cNvPr id="4" name="Media Placeholder 3"/>
          <p:cNvSpPr>
            <a:spLocks noGrp="1"/>
          </p:cNvSpPr>
          <p:nvPr>
            <p:ph type="media" sz="quarter" idx="10"/>
          </p:nvPr>
        </p:nvSpPr>
        <p:spPr>
          <a:xfrm>
            <a:off x="838200" y="878888"/>
            <a:ext cx="10521950" cy="5044075"/>
          </a:xfrm>
        </p:spPr>
        <p:txBody>
          <a:bodyPr/>
          <a:lstStyle/>
          <a:p>
            <a:r>
              <a:rPr lang="en-US" smtClean="0"/>
              <a:t>Click icon to add media</a:t>
            </a:r>
            <a:endParaRPr lang="en-US"/>
          </a:p>
        </p:txBody>
      </p:sp>
      <p:sp>
        <p:nvSpPr>
          <p:cNvPr id="5"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853D8DD3-C9E6-4FBF-9A42-E0B163A72F1A}" type="datetime7">
              <a:rPr lang="en-US" smtClean="0"/>
              <a:t>Nov-16</a:t>
            </a:fld>
            <a:endParaRPr lang="en-US" dirty="0"/>
          </a:p>
        </p:txBody>
      </p:sp>
      <p:sp>
        <p:nvSpPr>
          <p:cNvPr id="6"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4119610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0320ADE-4476-442D-818B-96868FA3C336}" type="datetime7">
              <a:rPr lang="en-US" smtClean="0"/>
              <a:t>Nov-16</a:t>
            </a:fld>
            <a:endParaRPr lang="en-US" dirty="0"/>
          </a:p>
        </p:txBody>
      </p:sp>
      <p:sp>
        <p:nvSpPr>
          <p:cNvPr id="4" name="Footer Placeholder 3"/>
          <p:cNvSpPr>
            <a:spLocks noGrp="1"/>
          </p:cNvSpPr>
          <p:nvPr>
            <p:ph type="ftr" sz="quarter" idx="11"/>
          </p:nvPr>
        </p:nvSpPr>
        <p:spPr/>
        <p:txBody>
          <a:bodyPr/>
          <a:lstStyle/>
          <a:p>
            <a:pPr algn="r"/>
            <a:r>
              <a:rPr lang="en-US" smtClean="0"/>
              <a:t>Legal Marking Here</a:t>
            </a:r>
            <a:endParaRPr lang="en-US" dirty="0"/>
          </a:p>
        </p:txBody>
      </p:sp>
      <p:sp>
        <p:nvSpPr>
          <p:cNvPr id="6" name="Picture Placeholder 5"/>
          <p:cNvSpPr>
            <a:spLocks noGrp="1"/>
          </p:cNvSpPr>
          <p:nvPr>
            <p:ph type="pic" sz="quarter" idx="12"/>
          </p:nvPr>
        </p:nvSpPr>
        <p:spPr>
          <a:xfrm>
            <a:off x="182880" y="548640"/>
            <a:ext cx="3657600" cy="3749040"/>
          </a:xfrm>
        </p:spPr>
        <p:txBody>
          <a:bodyPr/>
          <a:lstStyle/>
          <a:p>
            <a:endParaRPr lang="en-US" dirty="0"/>
          </a:p>
        </p:txBody>
      </p:sp>
      <p:sp>
        <p:nvSpPr>
          <p:cNvPr id="8" name="Picture Placeholder 7"/>
          <p:cNvSpPr>
            <a:spLocks noGrp="1"/>
          </p:cNvSpPr>
          <p:nvPr>
            <p:ph type="pic" sz="quarter" idx="13"/>
          </p:nvPr>
        </p:nvSpPr>
        <p:spPr>
          <a:xfrm>
            <a:off x="4023360" y="2286000"/>
            <a:ext cx="3474720" cy="3383280"/>
          </a:xfrm>
        </p:spPr>
        <p:txBody>
          <a:bodyPr/>
          <a:lstStyle/>
          <a:p>
            <a:endParaRPr lang="en-US" dirty="0"/>
          </a:p>
        </p:txBody>
      </p:sp>
      <p:sp>
        <p:nvSpPr>
          <p:cNvPr id="10" name="Picture Placeholder 9"/>
          <p:cNvSpPr>
            <a:spLocks noGrp="1"/>
          </p:cNvSpPr>
          <p:nvPr>
            <p:ph type="pic" sz="quarter" idx="14"/>
          </p:nvPr>
        </p:nvSpPr>
        <p:spPr>
          <a:xfrm>
            <a:off x="7680960" y="548640"/>
            <a:ext cx="2926080" cy="1554480"/>
          </a:xfrm>
        </p:spPr>
        <p:txBody>
          <a:bodyPr/>
          <a:lstStyle/>
          <a:p>
            <a:endParaRPr lang="en-US" dirty="0"/>
          </a:p>
        </p:txBody>
      </p:sp>
      <p:sp>
        <p:nvSpPr>
          <p:cNvPr id="11" name="Picture Placeholder 9"/>
          <p:cNvSpPr>
            <a:spLocks noGrp="1"/>
          </p:cNvSpPr>
          <p:nvPr>
            <p:ph type="pic" sz="quarter" idx="15"/>
          </p:nvPr>
        </p:nvSpPr>
        <p:spPr>
          <a:xfrm>
            <a:off x="9052560" y="2286000"/>
            <a:ext cx="2926080" cy="1554480"/>
          </a:xfrm>
        </p:spPr>
        <p:txBody>
          <a:bodyPr/>
          <a:lstStyle/>
          <a:p>
            <a:endParaRPr lang="en-US" dirty="0"/>
          </a:p>
        </p:txBody>
      </p:sp>
      <p:sp>
        <p:nvSpPr>
          <p:cNvPr id="12" name="Picture Placeholder 9"/>
          <p:cNvSpPr>
            <a:spLocks noGrp="1"/>
          </p:cNvSpPr>
          <p:nvPr>
            <p:ph type="pic" sz="quarter" idx="16"/>
          </p:nvPr>
        </p:nvSpPr>
        <p:spPr>
          <a:xfrm>
            <a:off x="7680960" y="4023360"/>
            <a:ext cx="2926080" cy="1645920"/>
          </a:xfrm>
        </p:spPr>
        <p:txBody>
          <a:bodyPr/>
          <a:lstStyle/>
          <a:p>
            <a:endParaRPr lang="en-US" dirty="0"/>
          </a:p>
        </p:txBody>
      </p:sp>
      <p:sp>
        <p:nvSpPr>
          <p:cNvPr id="14" name="Text Placeholder 13"/>
          <p:cNvSpPr>
            <a:spLocks noGrp="1"/>
          </p:cNvSpPr>
          <p:nvPr>
            <p:ph type="body" sz="quarter" idx="17"/>
          </p:nvPr>
        </p:nvSpPr>
        <p:spPr>
          <a:xfrm>
            <a:off x="182879" y="4480560"/>
            <a:ext cx="3657600" cy="1188720"/>
          </a:xfrm>
          <a:solidFill>
            <a:schemeClr val="tx2"/>
          </a:solidFill>
        </p:spPr>
        <p:txBody>
          <a:bodyPr anchor="ctr">
            <a:normAutofit/>
          </a:bodyPr>
          <a:lstStyle>
            <a:lvl1pPr>
              <a:defRPr sz="2400">
                <a:solidFill>
                  <a:schemeClr val="bg1"/>
                </a:solidFill>
              </a:defRPr>
            </a:lvl1pPr>
          </a:lstStyle>
          <a:p>
            <a:pPr lvl="0"/>
            <a:endParaRPr lang="en-US" dirty="0"/>
          </a:p>
        </p:txBody>
      </p:sp>
      <p:sp>
        <p:nvSpPr>
          <p:cNvPr id="15" name="Text Placeholder 13"/>
          <p:cNvSpPr>
            <a:spLocks noGrp="1"/>
          </p:cNvSpPr>
          <p:nvPr>
            <p:ph type="body" sz="quarter" idx="18"/>
          </p:nvPr>
        </p:nvSpPr>
        <p:spPr>
          <a:xfrm>
            <a:off x="4023360" y="548640"/>
            <a:ext cx="3474720" cy="1554480"/>
          </a:xfrm>
          <a:solidFill>
            <a:schemeClr val="tx2"/>
          </a:solidFill>
        </p:spPr>
        <p:txBody>
          <a:bodyPr anchor="ctr">
            <a:normAutofit/>
          </a:bodyPr>
          <a:lstStyle>
            <a:lvl1pPr>
              <a:defRPr sz="2400">
                <a:solidFill>
                  <a:schemeClr val="bg1"/>
                </a:solidFill>
              </a:defRPr>
            </a:lvl1pPr>
          </a:lstStyle>
          <a:p>
            <a:pPr lvl="0"/>
            <a:endParaRPr lang="en-US" dirty="0"/>
          </a:p>
        </p:txBody>
      </p:sp>
      <p:sp>
        <p:nvSpPr>
          <p:cNvPr id="16" name="Text Placeholder 13"/>
          <p:cNvSpPr>
            <a:spLocks noGrp="1"/>
          </p:cNvSpPr>
          <p:nvPr>
            <p:ph type="body" sz="quarter" idx="19"/>
          </p:nvPr>
        </p:nvSpPr>
        <p:spPr>
          <a:xfrm>
            <a:off x="10789920" y="548640"/>
            <a:ext cx="1188720" cy="1554480"/>
          </a:xfrm>
          <a:solidFill>
            <a:schemeClr val="tx2"/>
          </a:solidFill>
        </p:spPr>
        <p:txBody>
          <a:bodyPr anchor="ctr">
            <a:normAutofit/>
          </a:bodyPr>
          <a:lstStyle>
            <a:lvl1pPr>
              <a:defRPr sz="1400">
                <a:solidFill>
                  <a:schemeClr val="bg1"/>
                </a:solidFill>
              </a:defRPr>
            </a:lvl1pPr>
          </a:lstStyle>
          <a:p>
            <a:pPr lvl="0"/>
            <a:endParaRPr lang="en-US" dirty="0"/>
          </a:p>
        </p:txBody>
      </p:sp>
      <p:sp>
        <p:nvSpPr>
          <p:cNvPr id="17" name="Text Placeholder 13"/>
          <p:cNvSpPr>
            <a:spLocks noGrp="1"/>
          </p:cNvSpPr>
          <p:nvPr>
            <p:ph type="body" sz="quarter" idx="20"/>
          </p:nvPr>
        </p:nvSpPr>
        <p:spPr>
          <a:xfrm>
            <a:off x="7680960" y="2286000"/>
            <a:ext cx="1188720" cy="1554480"/>
          </a:xfrm>
          <a:solidFill>
            <a:schemeClr val="tx2"/>
          </a:solidFill>
        </p:spPr>
        <p:txBody>
          <a:bodyPr anchor="ctr">
            <a:normAutofit/>
          </a:bodyPr>
          <a:lstStyle>
            <a:lvl1pPr>
              <a:defRPr sz="1400">
                <a:solidFill>
                  <a:schemeClr val="bg1"/>
                </a:solidFill>
              </a:defRPr>
            </a:lvl1pPr>
          </a:lstStyle>
          <a:p>
            <a:pPr lvl="0"/>
            <a:endParaRPr lang="en-US" dirty="0"/>
          </a:p>
        </p:txBody>
      </p:sp>
      <p:sp>
        <p:nvSpPr>
          <p:cNvPr id="18" name="Text Placeholder 13"/>
          <p:cNvSpPr>
            <a:spLocks noGrp="1"/>
          </p:cNvSpPr>
          <p:nvPr>
            <p:ph type="body" sz="quarter" idx="21"/>
          </p:nvPr>
        </p:nvSpPr>
        <p:spPr>
          <a:xfrm>
            <a:off x="10789920" y="4023360"/>
            <a:ext cx="1188720" cy="1645920"/>
          </a:xfrm>
          <a:solidFill>
            <a:schemeClr val="tx2"/>
          </a:solidFill>
        </p:spPr>
        <p:txBody>
          <a:bodyPr anchor="ctr">
            <a:normAutofit/>
          </a:bodyPr>
          <a:lstStyle>
            <a:lvl1pPr>
              <a:defRPr sz="1400">
                <a:solidFill>
                  <a:schemeClr val="bg1"/>
                </a:solidFill>
              </a:defRPr>
            </a:lvl1pPr>
          </a:lstStyle>
          <a:p>
            <a:pPr lvl="0"/>
            <a:endParaRPr lang="en-US" dirty="0"/>
          </a:p>
        </p:txBody>
      </p:sp>
    </p:spTree>
    <p:extLst>
      <p:ext uri="{BB962C8B-B14F-4D97-AF65-F5344CB8AC3E}">
        <p14:creationId xmlns:p14="http://schemas.microsoft.com/office/powerpoint/2010/main" val="9008731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9EABAE91-2050-4C2C-B3AD-031FDDFDCABD}" type="datetime7">
              <a:rPr lang="en-US" smtClean="0"/>
              <a:t>Nov-16</a:t>
            </a:fld>
            <a:endParaRPr lang="en-US" dirty="0"/>
          </a:p>
        </p:txBody>
      </p:sp>
      <p:sp>
        <p:nvSpPr>
          <p:cNvPr id="3"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1036831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376363"/>
            <a:ext cx="10515600" cy="4646750"/>
          </a:xfrm>
        </p:spPr>
        <p:txBody>
          <a:bodyPr>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hasCustomPrompt="1"/>
          </p:nvPr>
        </p:nvSpPr>
        <p:spPr>
          <a:xfrm>
            <a:off x="838200" y="434701"/>
            <a:ext cx="10515600" cy="519458"/>
          </a:xfrm>
        </p:spPr>
        <p:txBody>
          <a:bodyPr anchor="b">
            <a:normAutofit/>
          </a:bodyPr>
          <a:lstStyle>
            <a:lvl1pPr>
              <a:defRPr sz="2800" baseline="0">
                <a:solidFill>
                  <a:schemeClr val="tx2"/>
                </a:solidFill>
              </a:defRPr>
            </a:lvl1pPr>
          </a:lstStyle>
          <a:p>
            <a:r>
              <a:rPr lang="en-US" dirty="0" smtClean="0"/>
              <a:t>CLICK TO ADD TITLE</a:t>
            </a:r>
            <a:endParaRPr lang="en-US" dirty="0"/>
          </a:p>
        </p:txBody>
      </p:sp>
      <p:sp>
        <p:nvSpPr>
          <p:cNvPr id="7" name="Text Placeholder 20"/>
          <p:cNvSpPr>
            <a:spLocks noGrp="1"/>
          </p:cNvSpPr>
          <p:nvPr>
            <p:ph type="body" sz="quarter" idx="14" hasCustomPrompt="1"/>
          </p:nvPr>
        </p:nvSpPr>
        <p:spPr>
          <a:xfrm>
            <a:off x="838200" y="904464"/>
            <a:ext cx="10515600" cy="377684"/>
          </a:xfrm>
        </p:spPr>
        <p:txBody>
          <a:bodyPr>
            <a:normAutofit/>
          </a:bodyPr>
          <a:lstStyle>
            <a:lvl1pPr marL="0" indent="0">
              <a:buNone/>
              <a:defRPr sz="2000" cap="all" baseline="0">
                <a:solidFill>
                  <a:schemeClr val="accent1"/>
                </a:solidFill>
                <a:latin typeface="Segoe UI Light" panose="020B0502040204020203" pitchFamily="34" charset="0"/>
              </a:defRPr>
            </a:lvl1pPr>
          </a:lstStyle>
          <a:p>
            <a:pPr lvl="0"/>
            <a:r>
              <a:rPr lang="en-US" dirty="0" smtClean="0"/>
              <a:t>CLICK HERE TO EDIT SUB-HEADING</a:t>
            </a:r>
            <a:endParaRPr lang="en-US" dirty="0"/>
          </a:p>
        </p:txBody>
      </p:sp>
      <p:sp>
        <p:nvSpPr>
          <p:cNvPr id="8"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9268580B-DC36-47E0-8F4D-EDF82288D1D9}" type="datetime7">
              <a:rPr lang="en-US" smtClean="0"/>
              <a:t>Nov-16</a:t>
            </a:fld>
            <a:endParaRPr lang="en-US" dirty="0"/>
          </a:p>
        </p:txBody>
      </p:sp>
      <p:sp>
        <p:nvSpPr>
          <p:cNvPr id="9"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338640380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1 Large Photo">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1" y="0"/>
            <a:ext cx="5784850" cy="6858000"/>
          </a:xfrm>
        </p:spPr>
        <p:txBody>
          <a:bodyPr/>
          <a:lstStyle/>
          <a:p>
            <a:r>
              <a:rPr lang="en-US" smtClean="0"/>
              <a:t>Click icon to add picture</a:t>
            </a:r>
            <a:endParaRPr lang="en-US" dirty="0"/>
          </a:p>
        </p:txBody>
      </p:sp>
      <p:sp>
        <p:nvSpPr>
          <p:cNvPr id="19" name="Title 18"/>
          <p:cNvSpPr>
            <a:spLocks noGrp="1"/>
          </p:cNvSpPr>
          <p:nvPr>
            <p:ph type="title" hasCustomPrompt="1"/>
          </p:nvPr>
        </p:nvSpPr>
        <p:spPr>
          <a:xfrm>
            <a:off x="6162260" y="495770"/>
            <a:ext cx="5466523" cy="993913"/>
          </a:xfrm>
        </p:spPr>
        <p:txBody>
          <a:bodyPr anchor="b">
            <a:normAutofit/>
          </a:bodyPr>
          <a:lstStyle>
            <a:lvl1pPr algn="r">
              <a:defRPr sz="2800" cap="all" baseline="0">
                <a:solidFill>
                  <a:schemeClr val="tx2"/>
                </a:solidFill>
                <a:latin typeface="Segoe UI Semibold" panose="020B0702040204020203" pitchFamily="34" charset="0"/>
              </a:defRPr>
            </a:lvl1pPr>
          </a:lstStyle>
          <a:p>
            <a:r>
              <a:rPr lang="en-US" dirty="0" smtClean="0"/>
              <a:t>CLICK TO ADD TITLE</a:t>
            </a:r>
            <a:endParaRPr lang="en-US" dirty="0"/>
          </a:p>
        </p:txBody>
      </p:sp>
      <p:sp>
        <p:nvSpPr>
          <p:cNvPr id="20" name="Content Placeholder 2"/>
          <p:cNvSpPr>
            <a:spLocks noGrp="1"/>
          </p:cNvSpPr>
          <p:nvPr>
            <p:ph sz="quarter" idx="15" hasCustomPrompt="1"/>
          </p:nvPr>
        </p:nvSpPr>
        <p:spPr>
          <a:xfrm>
            <a:off x="6162260" y="1792069"/>
            <a:ext cx="5466523" cy="4071836"/>
          </a:xfrm>
        </p:spPr>
        <p:txBody>
          <a:bodyPr>
            <a:normAutofit/>
          </a:bodyPr>
          <a:lstStyle>
            <a:lvl1pPr marL="0" indent="0" algn="just">
              <a:spcBef>
                <a:spcPts val="0"/>
              </a:spcBef>
              <a:buNone/>
              <a:defRPr sz="1600" baseline="0">
                <a:latin typeface="Segoe UI Semilight" panose="020B0402040204020203" pitchFamily="34" charset="0"/>
                <a:cs typeface="Segoe UI Semilight" panose="020B04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600" dirty="0" smtClean="0"/>
              <a:t>Click to Enter Paragraph Form Text Here</a:t>
            </a:r>
          </a:p>
        </p:txBody>
      </p:sp>
      <p:sp>
        <p:nvSpPr>
          <p:cNvPr id="27" name="Text Placeholder 26"/>
          <p:cNvSpPr>
            <a:spLocks noGrp="1"/>
          </p:cNvSpPr>
          <p:nvPr>
            <p:ph type="body" sz="quarter" idx="18" hasCustomPrompt="1"/>
          </p:nvPr>
        </p:nvSpPr>
        <p:spPr>
          <a:xfrm>
            <a:off x="6162675" y="1420110"/>
            <a:ext cx="5466087" cy="371959"/>
          </a:xfrm>
        </p:spPr>
        <p:txBody>
          <a:bodyPr>
            <a:normAutofit/>
          </a:bodyPr>
          <a:lstStyle>
            <a:lvl1pPr marL="0" indent="0" algn="r">
              <a:buNone/>
              <a:defRPr sz="2000" cap="all" baseline="0">
                <a:solidFill>
                  <a:schemeClr val="accent1"/>
                </a:solidFill>
                <a:latin typeface="Segoe UI Light" panose="020B0502040204020203" pitchFamily="34" charset="0"/>
              </a:defRPr>
            </a:lvl1pPr>
          </a:lstStyle>
          <a:p>
            <a:pPr lvl="0"/>
            <a:r>
              <a:rPr lang="en-US" dirty="0" smtClean="0"/>
              <a:t>CLICK TO ADD TITLE: USE ALL CAPS</a:t>
            </a:r>
            <a:endParaRPr lang="en-US" dirty="0"/>
          </a:p>
        </p:txBody>
      </p:sp>
      <p:sp>
        <p:nvSpPr>
          <p:cNvPr id="6" name="Text Placeholder 3"/>
          <p:cNvSpPr>
            <a:spLocks noGrp="1"/>
          </p:cNvSpPr>
          <p:nvPr>
            <p:ph type="body" sz="quarter" idx="16" hasCustomPrompt="1"/>
          </p:nvPr>
        </p:nvSpPr>
        <p:spPr>
          <a:xfrm>
            <a:off x="0" y="0"/>
            <a:ext cx="646113" cy="6858000"/>
          </a:xfrm>
          <a:solidFill>
            <a:schemeClr val="accent1">
              <a:alpha val="80000"/>
            </a:schemeClr>
          </a:solidFill>
        </p:spPr>
        <p:txBody>
          <a:bodyPr>
            <a:normAutofit/>
          </a:bodyPr>
          <a:lstStyle>
            <a:lvl1pPr>
              <a:defRPr sz="200"/>
            </a:lvl1pPr>
          </a:lstStyle>
          <a:p>
            <a:pPr lvl="0"/>
            <a:r>
              <a:rPr lang="en-US" dirty="0" smtClean="0"/>
              <a:t>.</a:t>
            </a:r>
            <a:endParaRPr lang="en-US" dirty="0"/>
          </a:p>
        </p:txBody>
      </p:sp>
      <p:sp>
        <p:nvSpPr>
          <p:cNvPr id="7"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C00B3700-8A86-4E3B-8008-F20F97EC7A95}" type="datetime7">
              <a:rPr lang="en-US" smtClean="0"/>
              <a:t>Nov-16</a:t>
            </a:fld>
            <a:endParaRPr lang="en-US" dirty="0"/>
          </a:p>
        </p:txBody>
      </p:sp>
      <p:sp>
        <p:nvSpPr>
          <p:cNvPr id="8"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125637688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2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34701"/>
            <a:ext cx="7589520" cy="519458"/>
          </a:xfrm>
        </p:spPr>
        <p:txBody>
          <a:bodyPr anchor="b">
            <a:normAutofit/>
          </a:bodyPr>
          <a:lstStyle>
            <a:lvl1pPr>
              <a:defRPr sz="2800" baseline="0">
                <a:solidFill>
                  <a:schemeClr val="tx2"/>
                </a:solidFill>
              </a:defRPr>
            </a:lvl1pPr>
          </a:lstStyle>
          <a:p>
            <a:r>
              <a:rPr lang="en-US" dirty="0" smtClean="0"/>
              <a:t>CLICK TO ADD TITLE</a:t>
            </a:r>
            <a:endParaRPr lang="en-US" dirty="0"/>
          </a:p>
        </p:txBody>
      </p:sp>
      <p:sp>
        <p:nvSpPr>
          <p:cNvPr id="21" name="Text Placeholder 20"/>
          <p:cNvSpPr>
            <a:spLocks noGrp="1"/>
          </p:cNvSpPr>
          <p:nvPr>
            <p:ph type="body" sz="quarter" idx="14" hasCustomPrompt="1"/>
          </p:nvPr>
        </p:nvSpPr>
        <p:spPr>
          <a:xfrm>
            <a:off x="838200" y="904464"/>
            <a:ext cx="7589520" cy="377684"/>
          </a:xfrm>
        </p:spPr>
        <p:txBody>
          <a:bodyPr>
            <a:normAutofit/>
          </a:bodyPr>
          <a:lstStyle>
            <a:lvl1pPr marL="0" indent="0">
              <a:buNone/>
              <a:defRPr sz="2000" cap="all" baseline="0">
                <a:solidFill>
                  <a:schemeClr val="accent1"/>
                </a:solidFill>
                <a:latin typeface="Segoe UI Light" panose="020B0502040204020203" pitchFamily="34" charset="0"/>
              </a:defRPr>
            </a:lvl1pPr>
          </a:lstStyle>
          <a:p>
            <a:pPr lvl="0"/>
            <a:r>
              <a:rPr lang="en-US" dirty="0" smtClean="0"/>
              <a:t>CLICK HERE TO EDIT SUB-HEADING</a:t>
            </a:r>
            <a:endParaRPr lang="en-US" dirty="0"/>
          </a:p>
        </p:txBody>
      </p:sp>
      <p:sp>
        <p:nvSpPr>
          <p:cNvPr id="13" name="Picture Placeholder 12"/>
          <p:cNvSpPr>
            <a:spLocks noGrp="1"/>
          </p:cNvSpPr>
          <p:nvPr>
            <p:ph type="pic" sz="quarter" idx="15"/>
          </p:nvPr>
        </p:nvSpPr>
        <p:spPr>
          <a:xfrm>
            <a:off x="8875713" y="414819"/>
            <a:ext cx="2743200" cy="2286000"/>
          </a:xfrm>
        </p:spPr>
        <p:txBody>
          <a:bodyPr/>
          <a:lstStyle/>
          <a:p>
            <a:r>
              <a:rPr lang="en-US" smtClean="0"/>
              <a:t>Click icon to add picture</a:t>
            </a:r>
            <a:endParaRPr lang="en-US"/>
          </a:p>
        </p:txBody>
      </p:sp>
      <p:sp>
        <p:nvSpPr>
          <p:cNvPr id="17" name="Picture Placeholder 12"/>
          <p:cNvSpPr>
            <a:spLocks noGrp="1"/>
          </p:cNvSpPr>
          <p:nvPr>
            <p:ph type="pic" sz="quarter" idx="16"/>
          </p:nvPr>
        </p:nvSpPr>
        <p:spPr>
          <a:xfrm>
            <a:off x="8875713" y="2862468"/>
            <a:ext cx="2743200" cy="2286000"/>
          </a:xfrm>
        </p:spPr>
        <p:txBody>
          <a:bodyPr/>
          <a:lstStyle/>
          <a:p>
            <a:r>
              <a:rPr lang="en-US" smtClean="0"/>
              <a:t>Click icon to add picture</a:t>
            </a:r>
            <a:endParaRPr lang="en-US"/>
          </a:p>
        </p:txBody>
      </p:sp>
      <p:sp>
        <p:nvSpPr>
          <p:cNvPr id="7" name="Content Placeholder 2"/>
          <p:cNvSpPr>
            <a:spLocks noGrp="1"/>
          </p:cNvSpPr>
          <p:nvPr>
            <p:ph sz="half" idx="1"/>
          </p:nvPr>
        </p:nvSpPr>
        <p:spPr>
          <a:xfrm>
            <a:off x="838200" y="1376363"/>
            <a:ext cx="7589520" cy="4646750"/>
          </a:xfrm>
        </p:spPr>
        <p:txBody>
          <a:bodyPr>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p:txBody>
      </p:sp>
      <p:sp>
        <p:nvSpPr>
          <p:cNvPr id="8"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255DF8C1-4B25-4A00-ADC7-5B7A7590035F}" type="datetime7">
              <a:rPr lang="en-US" smtClean="0"/>
              <a:t>Nov-16</a:t>
            </a:fld>
            <a:endParaRPr lang="en-US" dirty="0"/>
          </a:p>
        </p:txBody>
      </p:sp>
      <p:sp>
        <p:nvSpPr>
          <p:cNvPr id="9"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3477763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3 Photos">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382905" y="1493840"/>
            <a:ext cx="1554480" cy="1371600"/>
          </a:xfrm>
        </p:spPr>
        <p:txBody>
          <a:bodyPr/>
          <a:lstStyle/>
          <a:p>
            <a:r>
              <a:rPr lang="en-US" smtClean="0"/>
              <a:t>Click icon to add picture</a:t>
            </a:r>
            <a:endParaRPr lang="en-US" dirty="0"/>
          </a:p>
        </p:txBody>
      </p:sp>
      <p:sp>
        <p:nvSpPr>
          <p:cNvPr id="7" name="Picture Placeholder 4"/>
          <p:cNvSpPr>
            <a:spLocks noGrp="1"/>
          </p:cNvSpPr>
          <p:nvPr>
            <p:ph type="pic" sz="quarter" idx="13"/>
          </p:nvPr>
        </p:nvSpPr>
        <p:spPr>
          <a:xfrm>
            <a:off x="382905" y="3071021"/>
            <a:ext cx="1554480" cy="1371600"/>
          </a:xfrm>
        </p:spPr>
        <p:txBody>
          <a:bodyPr/>
          <a:lstStyle/>
          <a:p>
            <a:r>
              <a:rPr lang="en-US" smtClean="0"/>
              <a:t>Click icon to add picture</a:t>
            </a:r>
            <a:endParaRPr lang="en-US" dirty="0"/>
          </a:p>
        </p:txBody>
      </p:sp>
      <p:sp>
        <p:nvSpPr>
          <p:cNvPr id="8" name="Picture Placeholder 4"/>
          <p:cNvSpPr>
            <a:spLocks noGrp="1"/>
          </p:cNvSpPr>
          <p:nvPr>
            <p:ph type="pic" sz="quarter" idx="14"/>
          </p:nvPr>
        </p:nvSpPr>
        <p:spPr>
          <a:xfrm>
            <a:off x="382905" y="4648203"/>
            <a:ext cx="1554480" cy="1371600"/>
          </a:xfrm>
        </p:spPr>
        <p:txBody>
          <a:bodyPr/>
          <a:lstStyle/>
          <a:p>
            <a:r>
              <a:rPr lang="en-US" smtClean="0"/>
              <a:t>Click icon to add picture</a:t>
            </a:r>
            <a:endParaRPr lang="en-US" dirty="0"/>
          </a:p>
        </p:txBody>
      </p:sp>
      <p:sp>
        <p:nvSpPr>
          <p:cNvPr id="9" name="Title 1"/>
          <p:cNvSpPr>
            <a:spLocks noGrp="1"/>
          </p:cNvSpPr>
          <p:nvPr>
            <p:ph type="title" hasCustomPrompt="1"/>
          </p:nvPr>
        </p:nvSpPr>
        <p:spPr>
          <a:xfrm>
            <a:off x="2320290" y="434701"/>
            <a:ext cx="9326880" cy="519458"/>
          </a:xfrm>
        </p:spPr>
        <p:txBody>
          <a:bodyPr anchor="b">
            <a:normAutofit/>
          </a:bodyPr>
          <a:lstStyle>
            <a:lvl1pPr>
              <a:defRPr sz="2800" baseline="0">
                <a:solidFill>
                  <a:schemeClr val="tx2"/>
                </a:solidFill>
              </a:defRPr>
            </a:lvl1pPr>
          </a:lstStyle>
          <a:p>
            <a:r>
              <a:rPr lang="en-US" dirty="0" smtClean="0"/>
              <a:t>CLICK TO ADD TITLE</a:t>
            </a:r>
            <a:endParaRPr lang="en-US" dirty="0"/>
          </a:p>
        </p:txBody>
      </p:sp>
      <p:sp>
        <p:nvSpPr>
          <p:cNvPr id="11" name="Text Placeholder 20"/>
          <p:cNvSpPr>
            <a:spLocks noGrp="1"/>
          </p:cNvSpPr>
          <p:nvPr>
            <p:ph type="body" sz="quarter" idx="15" hasCustomPrompt="1"/>
          </p:nvPr>
        </p:nvSpPr>
        <p:spPr>
          <a:xfrm>
            <a:off x="2320290" y="904464"/>
            <a:ext cx="9326880" cy="377684"/>
          </a:xfrm>
        </p:spPr>
        <p:txBody>
          <a:bodyPr>
            <a:normAutofit/>
          </a:bodyPr>
          <a:lstStyle>
            <a:lvl1pPr marL="0" indent="0">
              <a:buNone/>
              <a:defRPr sz="2000" cap="all" baseline="0">
                <a:solidFill>
                  <a:schemeClr val="accent1"/>
                </a:solidFill>
                <a:latin typeface="Segoe UI Light" panose="020B0502040204020203" pitchFamily="34" charset="0"/>
              </a:defRPr>
            </a:lvl1pPr>
          </a:lstStyle>
          <a:p>
            <a:pPr lvl="0"/>
            <a:r>
              <a:rPr lang="en-US" dirty="0" smtClean="0"/>
              <a:t>CLICK HERE TO EDIT SUB-HEADING</a:t>
            </a:r>
            <a:endParaRPr lang="en-US" dirty="0"/>
          </a:p>
        </p:txBody>
      </p:sp>
      <p:sp>
        <p:nvSpPr>
          <p:cNvPr id="12" name="Content Placeholder 2"/>
          <p:cNvSpPr>
            <a:spLocks noGrp="1"/>
          </p:cNvSpPr>
          <p:nvPr>
            <p:ph sz="half" idx="1"/>
          </p:nvPr>
        </p:nvSpPr>
        <p:spPr>
          <a:xfrm>
            <a:off x="2320290" y="1376363"/>
            <a:ext cx="9326880" cy="4646750"/>
          </a:xfrm>
        </p:spPr>
        <p:txBody>
          <a:bodyPr>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p:txBody>
      </p:sp>
      <p:sp>
        <p:nvSpPr>
          <p:cNvPr id="13"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C2AD3F87-4494-4253-B0ED-38D1377A18A0}" type="datetime7">
              <a:rPr lang="en-US" smtClean="0"/>
              <a:t>Nov-16</a:t>
            </a:fld>
            <a:endParaRPr lang="en-US" dirty="0"/>
          </a:p>
        </p:txBody>
      </p:sp>
      <p:sp>
        <p:nvSpPr>
          <p:cNvPr id="14"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4140319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4 Photo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lgn="r">
              <a:defRPr baseline="0"/>
            </a:lvl1pPr>
          </a:lstStyle>
          <a:p>
            <a:r>
              <a:rPr lang="en-US" smtClean="0"/>
              <a:t>Click to edit Master title style</a:t>
            </a:r>
            <a:endParaRPr lang="en-US" dirty="0"/>
          </a:p>
        </p:txBody>
      </p:sp>
      <p:sp>
        <p:nvSpPr>
          <p:cNvPr id="8" name="Picture Placeholder 7"/>
          <p:cNvSpPr>
            <a:spLocks noGrp="1"/>
          </p:cNvSpPr>
          <p:nvPr>
            <p:ph type="pic" sz="quarter" idx="13"/>
          </p:nvPr>
        </p:nvSpPr>
        <p:spPr>
          <a:xfrm>
            <a:off x="838200" y="1281559"/>
            <a:ext cx="2265363" cy="2265363"/>
          </a:xfrm>
        </p:spPr>
        <p:txBody>
          <a:bodyPr/>
          <a:lstStyle/>
          <a:p>
            <a:r>
              <a:rPr lang="en-US" smtClean="0"/>
              <a:t>Click icon to add picture</a:t>
            </a:r>
            <a:endParaRPr lang="en-US" dirty="0"/>
          </a:p>
        </p:txBody>
      </p:sp>
      <p:sp>
        <p:nvSpPr>
          <p:cNvPr id="9" name="Picture Placeholder 7"/>
          <p:cNvSpPr>
            <a:spLocks noGrp="1"/>
          </p:cNvSpPr>
          <p:nvPr>
            <p:ph type="pic" sz="quarter" idx="14"/>
          </p:nvPr>
        </p:nvSpPr>
        <p:spPr>
          <a:xfrm>
            <a:off x="838200" y="3685481"/>
            <a:ext cx="2265363" cy="2265363"/>
          </a:xfrm>
        </p:spPr>
        <p:txBody>
          <a:bodyPr/>
          <a:lstStyle/>
          <a:p>
            <a:r>
              <a:rPr lang="en-US" smtClean="0"/>
              <a:t>Click icon to add picture</a:t>
            </a:r>
            <a:endParaRPr lang="en-US"/>
          </a:p>
        </p:txBody>
      </p:sp>
      <p:sp>
        <p:nvSpPr>
          <p:cNvPr id="10" name="Picture Placeholder 7"/>
          <p:cNvSpPr>
            <a:spLocks noGrp="1"/>
          </p:cNvSpPr>
          <p:nvPr>
            <p:ph type="pic" sz="quarter" idx="15"/>
          </p:nvPr>
        </p:nvSpPr>
        <p:spPr>
          <a:xfrm>
            <a:off x="3261360" y="1281559"/>
            <a:ext cx="2265363" cy="2265363"/>
          </a:xfrm>
        </p:spPr>
        <p:txBody>
          <a:bodyPr/>
          <a:lstStyle/>
          <a:p>
            <a:r>
              <a:rPr lang="en-US" smtClean="0"/>
              <a:t>Click icon to add picture</a:t>
            </a:r>
            <a:endParaRPr lang="en-US"/>
          </a:p>
        </p:txBody>
      </p:sp>
      <p:sp>
        <p:nvSpPr>
          <p:cNvPr id="11" name="Picture Placeholder 7"/>
          <p:cNvSpPr>
            <a:spLocks noGrp="1"/>
          </p:cNvSpPr>
          <p:nvPr>
            <p:ph type="pic" sz="quarter" idx="16"/>
          </p:nvPr>
        </p:nvSpPr>
        <p:spPr>
          <a:xfrm>
            <a:off x="3261360" y="3685481"/>
            <a:ext cx="2265363" cy="2265363"/>
          </a:xfrm>
        </p:spPr>
        <p:txBody>
          <a:bodyPr/>
          <a:lstStyle/>
          <a:p>
            <a:r>
              <a:rPr lang="en-US" smtClean="0"/>
              <a:t>Click icon to add picture</a:t>
            </a:r>
            <a:endParaRPr lang="en-US"/>
          </a:p>
        </p:txBody>
      </p:sp>
      <p:sp>
        <p:nvSpPr>
          <p:cNvPr id="13" name="Content Placeholder 12"/>
          <p:cNvSpPr>
            <a:spLocks noGrp="1"/>
          </p:cNvSpPr>
          <p:nvPr>
            <p:ph sz="quarter" idx="17"/>
          </p:nvPr>
        </p:nvSpPr>
        <p:spPr>
          <a:xfrm>
            <a:off x="5684520" y="1280865"/>
            <a:ext cx="5669280" cy="46699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96515CFA-4DE5-4B30-8379-3C8ADB2A610D}" type="datetime7">
              <a:rPr lang="en-US" smtClean="0"/>
              <a:t>Nov-16</a:t>
            </a:fld>
            <a:endParaRPr lang="en-US" dirty="0"/>
          </a:p>
        </p:txBody>
      </p:sp>
      <p:sp>
        <p:nvSpPr>
          <p:cNvPr id="14"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195220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Chart/Tabl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838200" y="1366306"/>
            <a:ext cx="6129130" cy="4645152"/>
          </a:xfrm>
        </p:spPr>
        <p:txBody>
          <a:bodyPr/>
          <a:lstStyle>
            <a:lvl1pPr>
              <a:defRPr>
                <a:latin typeface="Segoe UI Semilight" panose="020B0402040204020203" pitchFamily="34" charset="0"/>
                <a:cs typeface="Segoe UI Semilight" panose="020B0402040204020203" pitchFamily="34" charset="0"/>
              </a:defRPr>
            </a:lvl1pPr>
            <a:lvl2pPr>
              <a:defRPr>
                <a:latin typeface="Segoe UI Semilight" panose="020B0402040204020203" pitchFamily="34" charset="0"/>
                <a:cs typeface="Segoe UI Semilight" panose="020B0402040204020203" pitchFamily="34" charset="0"/>
              </a:defRPr>
            </a:lvl2pPr>
            <a:lvl3pPr>
              <a:defRPr>
                <a:latin typeface="Segoe UI Semilight" panose="020B0402040204020203" pitchFamily="34" charset="0"/>
                <a:cs typeface="Segoe UI Semilight" panose="020B0402040204020203" pitchFamily="34" charset="0"/>
              </a:defRPr>
            </a:lvl3pPr>
            <a:lvl4pPr>
              <a:defRPr>
                <a:latin typeface="Segoe UI Semilight" panose="020B0402040204020203" pitchFamily="34" charset="0"/>
                <a:cs typeface="Segoe UI Semilight" panose="020B0402040204020203" pitchFamily="34" charset="0"/>
              </a:defRPr>
            </a:lvl4pPr>
            <a:lvl5pPr>
              <a:defRPr>
                <a:latin typeface="Segoe UI Semilight" panose="020B0402040204020203" pitchFamily="34" charset="0"/>
                <a:cs typeface="Segoe UI Semilight" panose="020B04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4"/>
          <p:cNvSpPr>
            <a:spLocks noGrp="1"/>
          </p:cNvSpPr>
          <p:nvPr>
            <p:ph sz="quarter" idx="15" hasCustomPrompt="1"/>
          </p:nvPr>
        </p:nvSpPr>
        <p:spPr>
          <a:xfrm>
            <a:off x="7086600" y="1366306"/>
            <a:ext cx="4267200" cy="4647143"/>
          </a:xfrm>
        </p:spPr>
        <p:txBody>
          <a:bodyPr/>
          <a:lstStyle>
            <a:lvl1pPr>
              <a:defRPr>
                <a:latin typeface="Segoe UI Semilight" panose="020B0402040204020203" pitchFamily="34" charset="0"/>
                <a:cs typeface="Segoe UI Semilight" panose="020B0402040204020203" pitchFamily="34" charset="0"/>
              </a:defRPr>
            </a:lvl1pPr>
            <a:lvl2pPr>
              <a:defRPr>
                <a:latin typeface="Segoe UI Semilight" panose="020B0402040204020203" pitchFamily="34" charset="0"/>
                <a:cs typeface="Segoe UI Semilight" panose="020B0402040204020203" pitchFamily="34" charset="0"/>
              </a:defRPr>
            </a:lvl2pPr>
            <a:lvl3pPr>
              <a:defRPr>
                <a:latin typeface="Segoe UI Semilight" panose="020B0402040204020203" pitchFamily="34" charset="0"/>
                <a:cs typeface="Segoe UI Semilight" panose="020B0402040204020203" pitchFamily="34" charset="0"/>
              </a:defRPr>
            </a:lvl3pPr>
            <a:lvl4pPr>
              <a:defRPr>
                <a:latin typeface="Segoe UI Semilight" panose="020B0402040204020203" pitchFamily="34" charset="0"/>
                <a:cs typeface="Segoe UI Semilight" panose="020B0402040204020203" pitchFamily="34" charset="0"/>
              </a:defRPr>
            </a:lvl4pPr>
            <a:lvl5pPr>
              <a:defRPr>
                <a:latin typeface="Segoe UI Semilight" panose="020B0402040204020203" pitchFamily="34" charset="0"/>
                <a:cs typeface="Segoe UI Semilight" panose="020B0402040204020203" pitchFamily="34" charset="0"/>
              </a:defRPr>
            </a:lvl5pPr>
          </a:lstStyle>
          <a:p>
            <a:pPr lvl="0"/>
            <a:r>
              <a:rPr lang="en-US" dirty="0" smtClean="0"/>
              <a:t>Click to edit chart</a:t>
            </a:r>
            <a:endParaRPr lang="en-US" dirty="0"/>
          </a:p>
        </p:txBody>
      </p:sp>
      <p:sp>
        <p:nvSpPr>
          <p:cNvPr id="6" name="Title 1"/>
          <p:cNvSpPr>
            <a:spLocks noGrp="1"/>
          </p:cNvSpPr>
          <p:nvPr>
            <p:ph type="title" hasCustomPrompt="1"/>
          </p:nvPr>
        </p:nvSpPr>
        <p:spPr>
          <a:xfrm>
            <a:off x="838200" y="434701"/>
            <a:ext cx="10515600" cy="519458"/>
          </a:xfrm>
        </p:spPr>
        <p:txBody>
          <a:bodyPr anchor="b">
            <a:normAutofit/>
          </a:bodyPr>
          <a:lstStyle>
            <a:lvl1pPr>
              <a:defRPr sz="2800" baseline="0">
                <a:solidFill>
                  <a:schemeClr val="tx2"/>
                </a:solidFill>
              </a:defRPr>
            </a:lvl1pPr>
          </a:lstStyle>
          <a:p>
            <a:r>
              <a:rPr lang="en-US" dirty="0" smtClean="0"/>
              <a:t>CLICK TO ADD TITLE</a:t>
            </a:r>
            <a:endParaRPr lang="en-US" dirty="0"/>
          </a:p>
        </p:txBody>
      </p:sp>
      <p:sp>
        <p:nvSpPr>
          <p:cNvPr id="10" name="Text Placeholder 20"/>
          <p:cNvSpPr>
            <a:spLocks noGrp="1"/>
          </p:cNvSpPr>
          <p:nvPr>
            <p:ph type="body" sz="quarter" idx="16" hasCustomPrompt="1"/>
          </p:nvPr>
        </p:nvSpPr>
        <p:spPr>
          <a:xfrm>
            <a:off x="838200" y="904464"/>
            <a:ext cx="10515600" cy="377684"/>
          </a:xfrm>
        </p:spPr>
        <p:txBody>
          <a:bodyPr>
            <a:normAutofit/>
          </a:bodyPr>
          <a:lstStyle>
            <a:lvl1pPr marL="0" indent="0">
              <a:buNone/>
              <a:defRPr sz="2000" cap="all" baseline="0">
                <a:solidFill>
                  <a:schemeClr val="accent1"/>
                </a:solidFill>
                <a:latin typeface="Segoe UI Light" panose="020B0502040204020203" pitchFamily="34" charset="0"/>
              </a:defRPr>
            </a:lvl1pPr>
          </a:lstStyle>
          <a:p>
            <a:pPr lvl="0"/>
            <a:r>
              <a:rPr lang="en-US" dirty="0" smtClean="0"/>
              <a:t>CLICK HERE TO EDIT SUB-HEADING</a:t>
            </a:r>
            <a:endParaRPr lang="en-US" dirty="0"/>
          </a:p>
        </p:txBody>
      </p:sp>
      <p:sp>
        <p:nvSpPr>
          <p:cNvPr id="11"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C6520FF8-3D16-43DF-8277-CAFA4926540F}" type="datetime7">
              <a:rPr lang="en-US" smtClean="0"/>
              <a:t>Nov-16</a:t>
            </a:fld>
            <a:endParaRPr lang="en-US" dirty="0"/>
          </a:p>
        </p:txBody>
      </p:sp>
      <p:sp>
        <p:nvSpPr>
          <p:cNvPr id="12"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3825259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Split Layout Charts/Tables/Photo or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577109"/>
            <a:ext cx="10515600" cy="725954"/>
          </a:xfrm>
        </p:spPr>
        <p:txBody>
          <a:bodyPr/>
          <a:lstStyle>
            <a:lvl1pPr algn="l">
              <a:defRPr/>
            </a:lvl1pPr>
          </a:lstStyle>
          <a:p>
            <a:r>
              <a:rPr lang="en-US" dirty="0" smtClean="0"/>
              <a:t>CLICK TO EDIT MASTER TITLE STYLE</a:t>
            </a:r>
            <a:endParaRPr lang="en-US" dirty="0"/>
          </a:p>
        </p:txBody>
      </p:sp>
      <p:sp>
        <p:nvSpPr>
          <p:cNvPr id="3" name="Text Placeholder 2"/>
          <p:cNvSpPr>
            <a:spLocks noGrp="1"/>
          </p:cNvSpPr>
          <p:nvPr>
            <p:ph type="body" idx="1" hasCustomPrompt="1"/>
          </p:nvPr>
        </p:nvSpPr>
        <p:spPr>
          <a:xfrm>
            <a:off x="839788" y="1363114"/>
            <a:ext cx="5157787" cy="583865"/>
          </a:xfrm>
        </p:spPr>
        <p:txBody>
          <a:bodyPr anchor="b">
            <a:normAutofit/>
          </a:bodyPr>
          <a:lstStyle>
            <a:lvl1pPr marL="0" indent="0">
              <a:buNone/>
              <a:defRPr sz="2400" b="1">
                <a:solidFill>
                  <a:schemeClr val="accent1"/>
                </a:solidFill>
                <a:latin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839788" y="1946979"/>
            <a:ext cx="5157787" cy="3917107"/>
          </a:xfrm>
        </p:spPr>
        <p:txBody>
          <a:bodyPr/>
          <a:lstStyle>
            <a:lvl1pPr>
              <a:defRPr sz="2400"/>
            </a:lvl1pPr>
            <a:lvl2pPr>
              <a:defRPr sz="2000"/>
            </a:lvl2pPr>
            <a:lvl3pPr>
              <a:defRPr sz="18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172200" y="1363114"/>
            <a:ext cx="5183188" cy="583865"/>
          </a:xfrm>
        </p:spPr>
        <p:txBody>
          <a:bodyPr anchor="b">
            <a:normAutofit/>
          </a:bodyPr>
          <a:lstStyle>
            <a:lvl1pPr marL="0" indent="0">
              <a:buNone/>
              <a:defRPr sz="2400" b="1">
                <a:solidFill>
                  <a:schemeClr val="accent1"/>
                </a:solidFill>
                <a:latin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72200" y="1946979"/>
            <a:ext cx="5183188" cy="3917107"/>
          </a:xfrm>
        </p:spPr>
        <p:txBody>
          <a:bodyPr/>
          <a:lstStyle>
            <a:lvl1pPr>
              <a:defRPr sz="2400"/>
            </a:lvl1pPr>
            <a:lvl2pPr>
              <a:defRPr sz="2000"/>
            </a:lvl2pPr>
            <a:lvl3pPr>
              <a:defRPr sz="18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314FA3AA-9203-4FA6-B8D0-C22E38DE1117}" type="datetime7">
              <a:rPr lang="en-US" smtClean="0"/>
              <a:t>Nov-16</a:t>
            </a:fld>
            <a:endParaRPr lang="en-US" dirty="0"/>
          </a:p>
        </p:txBody>
      </p:sp>
      <p:sp>
        <p:nvSpPr>
          <p:cNvPr id="8" name="Footer Placeholder 4"/>
          <p:cNvSpPr>
            <a:spLocks noGrp="1"/>
          </p:cNvSpPr>
          <p:nvPr>
            <p:ph type="ftr" sz="quarter" idx="11"/>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3117378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77787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143001"/>
            <a:ext cx="10515600" cy="4937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0363200" y="6080792"/>
            <a:ext cx="1828800" cy="473242"/>
          </a:xfrm>
          <a:prstGeom prst="rect">
            <a:avLst/>
          </a:prstGeom>
          <a:noFill/>
          <a:ln>
            <a:noFill/>
          </a:ln>
        </p:spPr>
      </p:pic>
      <p:sp>
        <p:nvSpPr>
          <p:cNvPr id="4"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30320ADE-4476-442D-818B-96868FA3C336}" type="datetime7">
              <a:rPr lang="en-US" smtClean="0"/>
              <a:t>Nov-16</a:t>
            </a:fld>
            <a:endParaRPr lang="en-US" dirty="0"/>
          </a:p>
        </p:txBody>
      </p:sp>
      <p:sp>
        <p:nvSpPr>
          <p:cNvPr id="5"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79392054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8" r:id="rId3"/>
    <p:sldLayoutId id="2147483724" r:id="rId4"/>
    <p:sldLayoutId id="2147483725" r:id="rId5"/>
    <p:sldLayoutId id="2147483726" r:id="rId6"/>
    <p:sldLayoutId id="2147483727" r:id="rId7"/>
    <p:sldLayoutId id="2147483654" r:id="rId8"/>
    <p:sldLayoutId id="2147483730" r:id="rId9"/>
    <p:sldLayoutId id="2147483743" r:id="rId10"/>
    <p:sldLayoutId id="2147483731" r:id="rId11"/>
    <p:sldLayoutId id="2147483732" r:id="rId12"/>
    <p:sldLayoutId id="2147483720" r:id="rId13"/>
    <p:sldLayoutId id="2147483734" r:id="rId14"/>
    <p:sldLayoutId id="2147483735" r:id="rId15"/>
    <p:sldLayoutId id="2147483736" r:id="rId16"/>
    <p:sldLayoutId id="2147483721" r:id="rId17"/>
    <p:sldLayoutId id="2147483680" r:id="rId18"/>
    <p:sldLayoutId id="2147483739" r:id="rId19"/>
    <p:sldLayoutId id="2147483740" r:id="rId20"/>
    <p:sldLayoutId id="2147483741" r:id="rId21"/>
    <p:sldLayoutId id="2147483718" r:id="rId22"/>
    <p:sldLayoutId id="2147483742" r:id="rId23"/>
    <p:sldLayoutId id="2147483688" r:id="rId24"/>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3600" kern="1200" cap="all" baseline="0">
          <a:solidFill>
            <a:schemeClr val="tx2"/>
          </a:solidFill>
          <a:latin typeface="Segoe UI Semibold" panose="020B0702040204020203"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00000"/>
        </a:lnSpc>
        <a:spcBef>
          <a:spcPts val="1000"/>
        </a:spcBef>
        <a:buFont typeface="Arial" panose="020B0604020202020204" pitchFamily="34" charset="0"/>
        <a:buNone/>
        <a:defRPr sz="2800" kern="1200">
          <a:solidFill>
            <a:schemeClr val="tx1"/>
          </a:solidFill>
          <a:latin typeface="Segoe UI Semilight" panose="020B0402040204020203" pitchFamily="34" charset="0"/>
          <a:ea typeface="+mn-ea"/>
          <a:cs typeface="Segoe UI Semilight" panose="020B0402040204020203" pitchFamily="34" charset="0"/>
        </a:defRPr>
      </a:lvl1pPr>
      <a:lvl2pPr marL="800100" indent="-342900" algn="l" defTabSz="914400" rtl="0" eaLnBrk="1" latinLnBrk="0" hangingPunct="1">
        <a:lnSpc>
          <a:spcPct val="100000"/>
        </a:lnSpc>
        <a:spcBef>
          <a:spcPts val="500"/>
        </a:spcBef>
        <a:buClr>
          <a:schemeClr val="bg2"/>
        </a:buClr>
        <a:buSzPct val="80000"/>
        <a:buFont typeface="Wingdings" panose="05000000000000000000" pitchFamily="2" charset="2"/>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257300" indent="-342900" algn="l" defTabSz="914400" rtl="0" eaLnBrk="1" latinLnBrk="0" hangingPunct="1">
        <a:lnSpc>
          <a:spcPct val="100000"/>
        </a:lnSpc>
        <a:spcBef>
          <a:spcPts val="500"/>
        </a:spcBef>
        <a:buClr>
          <a:schemeClr val="bg2"/>
        </a:buClr>
        <a:buSzPct val="80000"/>
        <a:buFont typeface="Wingdings" panose="05000000000000000000" pitchFamily="2" charset="2"/>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57350" indent="-285750" algn="l" defTabSz="914400" rtl="0" eaLnBrk="1" latinLnBrk="0" hangingPunct="1">
        <a:lnSpc>
          <a:spcPct val="100000"/>
        </a:lnSpc>
        <a:spcBef>
          <a:spcPts val="500"/>
        </a:spcBef>
        <a:buClr>
          <a:schemeClr val="bg2"/>
        </a:buClr>
        <a:buSzPct val="80000"/>
        <a:buFont typeface="Wingdings" panose="05000000000000000000" pitchFamily="2" charset="2"/>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114550" indent="-285750" algn="l" defTabSz="914400" rtl="0" eaLnBrk="1" latinLnBrk="0" hangingPunct="1">
        <a:lnSpc>
          <a:spcPct val="100000"/>
        </a:lnSpc>
        <a:spcBef>
          <a:spcPts val="500"/>
        </a:spcBef>
        <a:buClr>
          <a:schemeClr val="bg2"/>
        </a:buClr>
        <a:buSzPct val="80000"/>
        <a:buFont typeface="Wingdings" panose="05000000000000000000" pitchFamily="2" charset="2"/>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xkcd.com/927/"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kwen.Peterson@gmail.com"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otnet/cli/#rtm-and-preview-2-bits"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msdnshared.blob.core.windows.net/media/2016/06/image941.png"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msdnshared.blob.core.windows.net/media/2016/09/dotnet-today.p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msdnshared.blob.core.windows.net/media/2016/09/dotnet-tomorrow.pn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blogs.msdn.microsoft.com/dotnet/2016/09/26/introducing-net-standard/"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dotnet/core/blob/master/release-notes/1.1/1.0-1.1-api-diff/1.0-1.1-api-diff.md"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26.gif"/><Relationship Id="rId3" Type="http://schemas.openxmlformats.org/officeDocument/2006/relationships/image" Target="../media/image21.gif"/><Relationship Id="rId7" Type="http://schemas.openxmlformats.org/officeDocument/2006/relationships/image" Target="../media/image25.gif"/><Relationship Id="rId2" Type="http://schemas.openxmlformats.org/officeDocument/2006/relationships/image" Target="../media/image20.gif"/><Relationship Id="rId1" Type="http://schemas.openxmlformats.org/officeDocument/2006/relationships/slideLayout" Target="../slideLayouts/slideLayout3.xml"/><Relationship Id="rId6" Type="http://schemas.openxmlformats.org/officeDocument/2006/relationships/image" Target="../media/image24.gif"/><Relationship Id="rId5" Type="http://schemas.openxmlformats.org/officeDocument/2006/relationships/image" Target="../media/image23.gif"/><Relationship Id="rId4" Type="http://schemas.openxmlformats.org/officeDocument/2006/relationships/image" Target="../media/image22.gif"/><Relationship Id="rId9" Type="http://schemas.openxmlformats.org/officeDocument/2006/relationships/image" Target="../media/image27.gif"/></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visualstudiogallery.msdn.microsoft.com/1177943e-cfb7-4822-a8a6-e56c7905292b"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icanhasdot.net/"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packagesearch.azurewebsites.net" TargetMode="Externa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Kwen/sdcodecamp16"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icrosoft/aspnet-api-versioning/tree/master/src/Microsoft.AspNetCore.Mvc.Versioning" TargetMode="External"/><Relationship Id="rId2" Type="http://schemas.openxmlformats.org/officeDocument/2006/relationships/hyperlink" Target="https://github.com/Microsoft/api-guidelines/blob/master/Guidelines.md#12-versioning"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hyperlink" Target="https://github.com/Kwen/sdcodecamp16"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hyperlink" Target="https://www.excella.com/insights/demystifying-key-differences-in-net-core-1-0-vs-net-framework" TargetMode="External"/><Relationship Id="rId3" Type="http://schemas.openxmlformats.org/officeDocument/2006/relationships/hyperlink" Target="https://docs.asp.net/en/latest/tutorials/your-first-mac-aspnet.html" TargetMode="External"/><Relationship Id="rId7" Type="http://schemas.openxmlformats.org/officeDocument/2006/relationships/hyperlink" Target="https://github.com/dotnet/cli/#rtm-and-preview-2-bits" TargetMode="External"/><Relationship Id="rId2" Type="http://schemas.openxmlformats.org/officeDocument/2006/relationships/hyperlink" Target="https://cmatskas.com/asp-net-core-from-the-command-line/" TargetMode="External"/><Relationship Id="rId1" Type="http://schemas.openxmlformats.org/officeDocument/2006/relationships/slideLayout" Target="../slideLayouts/slideLayout3.xml"/><Relationship Id="rId6" Type="http://schemas.openxmlformats.org/officeDocument/2006/relationships/hyperlink" Target="http://stackoverflow.com/questions/29609993/difference-between-net-framework-4-6-net-native-and-net-core" TargetMode="External"/><Relationship Id="rId5" Type="http://schemas.openxmlformats.org/officeDocument/2006/relationships/hyperlink" Target="https://blogs.msdn.microsoft.com/dotnet/2016/09/26/introducing-net-standard/" TargetMode="External"/><Relationship Id="rId10" Type="http://schemas.openxmlformats.org/officeDocument/2006/relationships/hyperlink" Target="https://visualstudiomagazine.com/articles/2016/09/27/dotnet-standard-2-plans.aspx" TargetMode="External"/><Relationship Id="rId4" Type="http://schemas.openxmlformats.org/officeDocument/2006/relationships/hyperlink" Target="https://docs.asp.net/en/latest/tutorials/first-mvc-app/start-mvc.html" TargetMode="External"/><Relationship Id="rId9" Type="http://schemas.openxmlformats.org/officeDocument/2006/relationships/hyperlink" Target="http://www.michael-whelan.net/porting-dotnet-framework-library-to-dotnet-cor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3.xml"/><Relationship Id="rId5" Type="http://schemas.openxmlformats.org/officeDocument/2006/relationships/image" Target="../media/image7.gif"/><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eb.ageofascent.com/asp-net-core-exeeds-1-15-million-requests-12-6-gbps/" TargetMode="External"/><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3.xml"/><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3" Type="http://schemas.openxmlformats.org/officeDocument/2006/relationships/hyperlink" Target="https://go.microsoft.com/fwlink/?LinkID=827546" TargetMode="External"/><Relationship Id="rId2" Type="http://schemas.openxmlformats.org/officeDocument/2006/relationships/hyperlink" Target="https://go.microsoft.com/fwlink/?LinkId=691129" TargetMode="External"/><Relationship Id="rId1" Type="http://schemas.openxmlformats.org/officeDocument/2006/relationships/slideLayout" Target="../slideLayouts/slideLayout3.xml"/><Relationship Id="rId5" Type="http://schemas.openxmlformats.org/officeDocument/2006/relationships/hyperlink" Target="https://www.microsoft.com/net/core" TargetMode="External"/><Relationship Id="rId4" Type="http://schemas.openxmlformats.org/officeDocument/2006/relationships/hyperlink" Target="https://go.microsoft.com/fwlink/?LinkID=82752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kap\AppData\Local\Temp\msohtmlclip1\02\clip_image001.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355" y="-176609"/>
            <a:ext cx="7357290" cy="4485216"/>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21"/>
          <p:cNvSpPr>
            <a:spLocks noGrp="1"/>
          </p:cNvSpPr>
          <p:nvPr>
            <p:ph type="title"/>
          </p:nvPr>
        </p:nvSpPr>
        <p:spPr/>
        <p:txBody>
          <a:bodyPr>
            <a:normAutofit fontScale="90000"/>
          </a:bodyPr>
          <a:lstStyle/>
          <a:p>
            <a:r>
              <a:rPr lang="en-US" dirty="0" smtClean="0"/>
              <a:t>.NET Core or .NET Framework:</a:t>
            </a:r>
            <a:br>
              <a:rPr lang="en-US" dirty="0" smtClean="0"/>
            </a:br>
            <a:r>
              <a:rPr lang="en-US" dirty="0" smtClean="0"/>
              <a:t>Which one should I choose?</a:t>
            </a:r>
            <a:endParaRPr lang="en-US" dirty="0"/>
          </a:p>
        </p:txBody>
      </p:sp>
      <p:sp>
        <p:nvSpPr>
          <p:cNvPr id="23" name="Subtitle 22"/>
          <p:cNvSpPr>
            <a:spLocks noGrp="1"/>
          </p:cNvSpPr>
          <p:nvPr>
            <p:ph type="subTitle" idx="1"/>
          </p:nvPr>
        </p:nvSpPr>
        <p:spPr/>
        <p:txBody>
          <a:bodyPr>
            <a:normAutofit/>
          </a:bodyPr>
          <a:lstStyle/>
          <a:p>
            <a:r>
              <a:rPr lang="en-US" dirty="0" smtClean="0"/>
              <a:t>Kwen Peterson, Senior Software Developer @ Raven</a:t>
            </a:r>
            <a:br>
              <a:rPr lang="en-US" dirty="0" smtClean="0"/>
            </a:br>
            <a:r>
              <a:rPr lang="en-US" dirty="0" smtClean="0"/>
              <a:t>Email: </a:t>
            </a:r>
            <a:r>
              <a:rPr lang="en-US" dirty="0" smtClean="0">
                <a:hlinkClick r:id="rId5"/>
              </a:rPr>
              <a:t>kwen.peterson@gmail.com</a:t>
            </a:r>
            <a:r>
              <a:rPr lang="en-US" dirty="0" smtClean="0"/>
              <a:t> Twitter: @</a:t>
            </a:r>
            <a:r>
              <a:rPr lang="en-US" dirty="0" err="1" smtClean="0"/>
              <a:t>kwenarik</a:t>
            </a:r>
            <a:endParaRPr lang="en-US" dirty="0" smtClean="0"/>
          </a:p>
          <a:p>
            <a:endParaRPr lang="en-US" dirty="0"/>
          </a:p>
        </p:txBody>
      </p:sp>
    </p:spTree>
    <p:extLst>
      <p:ext uri="{BB962C8B-B14F-4D97-AF65-F5344CB8AC3E}">
        <p14:creationId xmlns:p14="http://schemas.microsoft.com/office/powerpoint/2010/main" val="2687976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pPr marL="285750" indent="-285750">
              <a:buFont typeface="Arial" panose="020B0604020202020204" pitchFamily="34" charset="0"/>
              <a:buChar char="•"/>
            </a:pPr>
            <a:r>
              <a:rPr lang="en-US" dirty="0" err="1" smtClean="0"/>
              <a:t>dotnet</a:t>
            </a:r>
            <a:r>
              <a:rPr lang="en-US" dirty="0" smtClean="0"/>
              <a:t> new</a:t>
            </a:r>
          </a:p>
          <a:p>
            <a:pPr marL="285750" indent="-285750">
              <a:buFont typeface="Arial" panose="020B0604020202020204" pitchFamily="34" charset="0"/>
              <a:buChar char="•"/>
            </a:pPr>
            <a:r>
              <a:rPr lang="en-US" dirty="0" err="1" smtClean="0"/>
              <a:t>dotnet</a:t>
            </a:r>
            <a:r>
              <a:rPr lang="en-US" dirty="0" smtClean="0"/>
              <a:t> restore</a:t>
            </a:r>
          </a:p>
          <a:p>
            <a:pPr marL="1085850" lvl="1" indent="-285750">
              <a:buFont typeface="Arial" panose="020B0604020202020204" pitchFamily="34" charset="0"/>
              <a:buChar char="•"/>
            </a:pPr>
            <a:r>
              <a:rPr lang="en-US" dirty="0" err="1"/>
              <a:t>dotnet</a:t>
            </a:r>
            <a:r>
              <a:rPr lang="en-US" dirty="0"/>
              <a:t> build -r win10-x64</a:t>
            </a:r>
          </a:p>
          <a:p>
            <a:pPr marL="1085850" lvl="1" indent="-285750">
              <a:buFont typeface="Arial" panose="020B0604020202020204" pitchFamily="34" charset="0"/>
              <a:buChar char="•"/>
            </a:pPr>
            <a:r>
              <a:rPr lang="en-US" dirty="0" err="1"/>
              <a:t>dotnet</a:t>
            </a:r>
            <a:r>
              <a:rPr lang="en-US" dirty="0"/>
              <a:t> build -r osx.10.10-x64</a:t>
            </a:r>
          </a:p>
          <a:p>
            <a:pPr marL="1085850" lvl="1" indent="-285750">
              <a:buFont typeface="Arial" panose="020B0604020202020204" pitchFamily="34" charset="0"/>
              <a:buChar char="•"/>
            </a:pPr>
            <a:r>
              <a:rPr lang="en-US" dirty="0" err="1"/>
              <a:t>dotnet</a:t>
            </a:r>
            <a:r>
              <a:rPr lang="en-US" dirty="0"/>
              <a:t> build -r </a:t>
            </a:r>
            <a:r>
              <a:rPr lang="en-US" dirty="0" smtClean="0"/>
              <a:t>ubuntu.14.04-x64</a:t>
            </a:r>
            <a:endParaRPr lang="en-US" dirty="0"/>
          </a:p>
          <a:p>
            <a:pPr marL="285750" indent="-285750">
              <a:buFont typeface="Arial" panose="020B0604020202020204" pitchFamily="34" charset="0"/>
              <a:buChar char="•"/>
            </a:pPr>
            <a:r>
              <a:rPr lang="en-US" dirty="0" err="1" smtClean="0"/>
              <a:t>dotnet</a:t>
            </a:r>
            <a:r>
              <a:rPr lang="en-US" dirty="0" smtClean="0"/>
              <a:t> run</a:t>
            </a:r>
          </a:p>
          <a:p>
            <a:pPr marL="1085850" lvl="1" indent="-285750">
              <a:buFont typeface="Arial" panose="020B0604020202020204" pitchFamily="34" charset="0"/>
              <a:buChar char="•"/>
            </a:pPr>
            <a:r>
              <a:rPr lang="en-US" dirty="0" err="1"/>
              <a:t>d</a:t>
            </a:r>
            <a:r>
              <a:rPr lang="en-US" dirty="0" err="1" smtClean="0"/>
              <a:t>otnet</a:t>
            </a:r>
            <a:r>
              <a:rPr lang="en-US" dirty="0" smtClean="0"/>
              <a:t> publish –c release –r win10-x64</a:t>
            </a:r>
          </a:p>
          <a:p>
            <a:pPr marL="1085850" lvl="1" indent="-285750">
              <a:buFont typeface="Arial" panose="020B0604020202020204" pitchFamily="34" charset="0"/>
              <a:buChar char="•"/>
            </a:pPr>
            <a:r>
              <a:rPr lang="en-US" dirty="0" err="1"/>
              <a:t>d</a:t>
            </a:r>
            <a:r>
              <a:rPr lang="en-US" dirty="0" err="1" smtClean="0"/>
              <a:t>otnet</a:t>
            </a:r>
            <a:r>
              <a:rPr lang="en-US" dirty="0" smtClean="0"/>
              <a:t> publish –c release –r osx.10.10-x64</a:t>
            </a:r>
          </a:p>
          <a:p>
            <a:pPr marL="1085850" lvl="1" indent="-285750">
              <a:buFont typeface="Arial" panose="020B0604020202020204" pitchFamily="34" charset="0"/>
              <a:buChar char="•"/>
            </a:pPr>
            <a:r>
              <a:rPr lang="en-US" dirty="0" err="1"/>
              <a:t>d</a:t>
            </a:r>
            <a:r>
              <a:rPr lang="en-US" dirty="0" err="1" smtClean="0"/>
              <a:t>otnet</a:t>
            </a:r>
            <a:r>
              <a:rPr lang="en-US" dirty="0" smtClean="0"/>
              <a:t> publish –c release –r Ubuntu.14.04-x64</a:t>
            </a:r>
          </a:p>
          <a:p>
            <a:pPr marL="285750" indent="-285750">
              <a:buFont typeface="Arial" panose="020B0604020202020204" pitchFamily="34" charset="0"/>
              <a:buChar char="•"/>
            </a:pPr>
            <a:endParaRPr lang="en-US" dirty="0"/>
          </a:p>
          <a:p>
            <a:endParaRPr lang="en-US" dirty="0"/>
          </a:p>
          <a:p>
            <a:pPr lvl="1"/>
            <a:endParaRPr lang="en-US" dirty="0" smtClean="0"/>
          </a:p>
          <a:p>
            <a:endParaRPr lang="en-US" dirty="0"/>
          </a:p>
        </p:txBody>
      </p:sp>
      <p:sp>
        <p:nvSpPr>
          <p:cNvPr id="3" name="Title 2"/>
          <p:cNvSpPr>
            <a:spLocks noGrp="1"/>
          </p:cNvSpPr>
          <p:nvPr>
            <p:ph type="title"/>
          </p:nvPr>
        </p:nvSpPr>
        <p:spPr/>
        <p:txBody>
          <a:bodyPr/>
          <a:lstStyle/>
          <a:p>
            <a:r>
              <a:rPr lang="en-US" dirty="0" err="1" smtClean="0"/>
              <a:t>Donet</a:t>
            </a:r>
            <a:r>
              <a:rPr lang="en-US" dirty="0" smtClean="0"/>
              <a:t> CLI</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34000090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3146855" y="1315253"/>
            <a:ext cx="5411358" cy="4375141"/>
          </a:xfrm>
          <a:prstGeom prst="rect">
            <a:avLst/>
          </a:prstGeom>
        </p:spPr>
      </p:pic>
      <p:sp>
        <p:nvSpPr>
          <p:cNvPr id="3" name="Title 2"/>
          <p:cNvSpPr>
            <a:spLocks noGrp="1"/>
          </p:cNvSpPr>
          <p:nvPr>
            <p:ph type="title"/>
          </p:nvPr>
        </p:nvSpPr>
        <p:spPr/>
        <p:txBody>
          <a:bodyPr/>
          <a:lstStyle/>
          <a:p>
            <a:r>
              <a:rPr lang="en-US" dirty="0" smtClean="0"/>
              <a:t>Platform &amp; runtimes</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21578879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1"/>
            <p:extLst>
              <p:ext uri="{D42A27DB-BD31-4B8C-83A1-F6EECF244321}">
                <p14:modId xmlns:p14="http://schemas.microsoft.com/office/powerpoint/2010/main" val="1565464378"/>
              </p:ext>
            </p:extLst>
          </p:nvPr>
        </p:nvGraphicFramePr>
        <p:xfrm>
          <a:off x="838200" y="1376363"/>
          <a:ext cx="10515596" cy="2870200"/>
        </p:xfrm>
        <a:graphic>
          <a:graphicData uri="http://schemas.openxmlformats.org/drawingml/2006/table">
            <a:tbl>
              <a:tblPr firstRow="1" bandRow="1">
                <a:tableStyleId>{5C22544A-7EE6-4342-B048-85BDC9FD1C3A}</a:tableStyleId>
              </a:tblPr>
              <a:tblGrid>
                <a:gridCol w="1010055"/>
                <a:gridCol w="797668"/>
                <a:gridCol w="797668"/>
                <a:gridCol w="719847"/>
                <a:gridCol w="593388"/>
                <a:gridCol w="778212"/>
                <a:gridCol w="846307"/>
                <a:gridCol w="778212"/>
                <a:gridCol w="778213"/>
                <a:gridCol w="856034"/>
                <a:gridCol w="1011677"/>
                <a:gridCol w="768485"/>
                <a:gridCol w="779830"/>
              </a:tblGrid>
              <a:tr h="370840">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tr>
              <a:tr h="370840">
                <a:tc>
                  <a:txBody>
                    <a:bodyPr/>
                    <a:lstStyle/>
                    <a:p>
                      <a:r>
                        <a:rPr lang="en-US" sz="1400" dirty="0" smtClean="0"/>
                        <a:t>Windows</a:t>
                      </a:r>
                      <a:endParaRPr lang="en-US" sz="1400" dirty="0"/>
                    </a:p>
                  </a:txBody>
                  <a:tcPr/>
                </a:tc>
                <a:tc>
                  <a:txBody>
                    <a:bodyPr/>
                    <a:lstStyle/>
                    <a:p>
                      <a:r>
                        <a:rPr lang="en-US" sz="1400" dirty="0" smtClean="0"/>
                        <a:t>Win7-x64</a:t>
                      </a:r>
                      <a:endParaRPr lang="en-US" sz="1400" dirty="0"/>
                    </a:p>
                  </a:txBody>
                  <a:tcPr/>
                </a:tc>
                <a:tc>
                  <a:txBody>
                    <a:bodyPr/>
                    <a:lstStyle/>
                    <a:p>
                      <a:r>
                        <a:rPr lang="en-US" sz="1400" dirty="0" smtClean="0"/>
                        <a:t>Win7-x86</a:t>
                      </a:r>
                      <a:endParaRPr lang="en-US" sz="1400" dirty="0"/>
                    </a:p>
                  </a:txBody>
                  <a:tcPr/>
                </a:tc>
                <a:tc>
                  <a:txBody>
                    <a:bodyPr/>
                    <a:lstStyle/>
                    <a:p>
                      <a:r>
                        <a:rPr lang="en-US" sz="1400" dirty="0" smtClean="0"/>
                        <a:t>Win8-x64</a:t>
                      </a:r>
                      <a:endParaRPr lang="en-US" sz="1400" dirty="0"/>
                    </a:p>
                  </a:txBody>
                  <a:tcPr/>
                </a:tc>
                <a:tc>
                  <a:txBody>
                    <a:bodyPr/>
                    <a:lstStyle/>
                    <a:p>
                      <a:r>
                        <a:rPr lang="en-US" sz="1400" dirty="0" smtClean="0"/>
                        <a:t>Win8-x86</a:t>
                      </a:r>
                      <a:endParaRPr lang="en-US" sz="1400" dirty="0"/>
                    </a:p>
                  </a:txBody>
                  <a:tcPr/>
                </a:tc>
                <a:tc>
                  <a:txBody>
                    <a:bodyPr/>
                    <a:lstStyle/>
                    <a:p>
                      <a:r>
                        <a:rPr lang="en-US" sz="1400" dirty="0" smtClean="0"/>
                        <a:t>Win8-arm</a:t>
                      </a:r>
                      <a:endParaRPr lang="en-US" sz="1400" dirty="0"/>
                    </a:p>
                  </a:txBody>
                  <a:tcPr/>
                </a:tc>
                <a:tc>
                  <a:txBody>
                    <a:bodyPr/>
                    <a:lstStyle/>
                    <a:p>
                      <a:r>
                        <a:rPr lang="en-US" sz="1400" dirty="0" smtClean="0"/>
                        <a:t>Win81-x64</a:t>
                      </a:r>
                      <a:endParaRPr lang="en-US" sz="1400" dirty="0"/>
                    </a:p>
                  </a:txBody>
                  <a:tcPr/>
                </a:tc>
                <a:tc>
                  <a:txBody>
                    <a:bodyPr/>
                    <a:lstStyle/>
                    <a:p>
                      <a:r>
                        <a:rPr lang="en-US" sz="1400" dirty="0" smtClean="0"/>
                        <a:t>Win81-x86</a:t>
                      </a:r>
                      <a:endParaRPr lang="en-US" sz="1400" dirty="0"/>
                    </a:p>
                  </a:txBody>
                  <a:tcPr/>
                </a:tc>
                <a:tc>
                  <a:txBody>
                    <a:bodyPr/>
                    <a:lstStyle/>
                    <a:p>
                      <a:r>
                        <a:rPr lang="en-US" sz="1400" dirty="0" smtClean="0"/>
                        <a:t>Win81-arm</a:t>
                      </a:r>
                      <a:endParaRPr lang="en-US" sz="1400" dirty="0"/>
                    </a:p>
                  </a:txBody>
                  <a:tcPr/>
                </a:tc>
                <a:tc>
                  <a:txBody>
                    <a:bodyPr/>
                    <a:lstStyle/>
                    <a:p>
                      <a:r>
                        <a:rPr lang="en-US" sz="1400" dirty="0" smtClean="0"/>
                        <a:t>Win10-x64</a:t>
                      </a:r>
                      <a:endParaRPr lang="en-US" sz="1400" dirty="0"/>
                    </a:p>
                  </a:txBody>
                  <a:tcPr/>
                </a:tc>
                <a:tc>
                  <a:txBody>
                    <a:bodyPr/>
                    <a:lstStyle/>
                    <a:p>
                      <a:r>
                        <a:rPr lang="en-US" sz="1400" dirty="0" smtClean="0"/>
                        <a:t>Win10-x86</a:t>
                      </a:r>
                      <a:endParaRPr lang="en-US" sz="1400" dirty="0"/>
                    </a:p>
                  </a:txBody>
                  <a:tcPr/>
                </a:tc>
                <a:tc>
                  <a:txBody>
                    <a:bodyPr/>
                    <a:lstStyle/>
                    <a:p>
                      <a:r>
                        <a:rPr lang="en-US" sz="1400" dirty="0" smtClean="0"/>
                        <a:t>Win10-arm</a:t>
                      </a:r>
                      <a:endParaRPr lang="en-US" sz="1400" dirty="0"/>
                    </a:p>
                  </a:txBody>
                  <a:tcPr/>
                </a:tc>
                <a:tc>
                  <a:txBody>
                    <a:bodyPr/>
                    <a:lstStyle/>
                    <a:p>
                      <a:r>
                        <a:rPr lang="en-US" sz="1400" dirty="0" smtClean="0"/>
                        <a:t>Win10-arm64</a:t>
                      </a:r>
                      <a:endParaRPr lang="en-US" sz="1400" dirty="0"/>
                    </a:p>
                  </a:txBody>
                  <a:tcPr/>
                </a:tc>
              </a:tr>
              <a:tr h="370840">
                <a:tc>
                  <a:txBody>
                    <a:bodyPr/>
                    <a:lstStyle/>
                    <a:p>
                      <a:r>
                        <a:rPr lang="en-US" sz="1400" dirty="0" smtClean="0"/>
                        <a:t>OS X</a:t>
                      </a:r>
                      <a:endParaRPr lang="en-US" sz="1400" dirty="0"/>
                    </a:p>
                  </a:txBody>
                  <a:tcPr/>
                </a:tc>
                <a:tc>
                  <a:txBody>
                    <a:bodyPr/>
                    <a:lstStyle/>
                    <a:p>
                      <a:r>
                        <a:rPr lang="en-US" sz="1400" dirty="0" smtClean="0"/>
                        <a:t>Osx.10.10-x64</a:t>
                      </a:r>
                      <a:endParaRPr lang="en-US" sz="1400" dirty="0"/>
                    </a:p>
                  </a:txBody>
                  <a:tcPr/>
                </a:tc>
                <a:tc>
                  <a:txBody>
                    <a:bodyPr/>
                    <a:lstStyle/>
                    <a:p>
                      <a:r>
                        <a:rPr lang="en-US" sz="1400" dirty="0" smtClean="0"/>
                        <a:t>Osx.10.11-x64</a:t>
                      </a:r>
                      <a:endParaRPr lang="en-US" sz="1400" dirty="0"/>
                    </a:p>
                  </a:txBody>
                  <a:tcPr/>
                </a:tc>
                <a:tc>
                  <a:txBody>
                    <a:bodyPr/>
                    <a:lstStyle/>
                    <a:p>
                      <a:r>
                        <a:rPr lang="en-US" sz="1400" dirty="0" smtClean="0"/>
                        <a:t>Osx.10.12-x64</a:t>
                      </a:r>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r>
              <a:tr h="370840">
                <a:tc>
                  <a:txBody>
                    <a:bodyPr/>
                    <a:lstStyle/>
                    <a:p>
                      <a:r>
                        <a:rPr lang="en-US" sz="1400" dirty="0" smtClean="0"/>
                        <a:t>Linux</a:t>
                      </a:r>
                      <a:endParaRPr lang="en-US" sz="1400" dirty="0"/>
                    </a:p>
                  </a:txBody>
                  <a:tcPr/>
                </a:tc>
                <a:tc>
                  <a:txBody>
                    <a:bodyPr/>
                    <a:lstStyle/>
                    <a:p>
                      <a:r>
                        <a:rPr lang="en-US" sz="1400" dirty="0" smtClean="0"/>
                        <a:t>Rhel.7.0-x64</a:t>
                      </a:r>
                      <a:endParaRPr lang="en-US" sz="1400" dirty="0"/>
                    </a:p>
                  </a:txBody>
                  <a:tcPr/>
                </a:tc>
                <a:tc>
                  <a:txBody>
                    <a:bodyPr/>
                    <a:lstStyle/>
                    <a:p>
                      <a:r>
                        <a:rPr lang="en-US" sz="1400" dirty="0" smtClean="0"/>
                        <a:t>Rhel.7.1-x64</a:t>
                      </a:r>
                      <a:endParaRPr lang="en-US" sz="1400" dirty="0"/>
                    </a:p>
                  </a:txBody>
                  <a:tcPr/>
                </a:tc>
                <a:tc>
                  <a:txBody>
                    <a:bodyPr/>
                    <a:lstStyle/>
                    <a:p>
                      <a:r>
                        <a:rPr lang="en-US" sz="1400" dirty="0" smtClean="0"/>
                        <a:t>Rhel.7.2-x64</a:t>
                      </a:r>
                      <a:endParaRPr lang="en-US" sz="1400" dirty="0"/>
                    </a:p>
                  </a:txBody>
                  <a:tcPr/>
                </a:tc>
                <a:tc>
                  <a:txBody>
                    <a:bodyPr/>
                    <a:lstStyle/>
                    <a:p>
                      <a:endParaRPr lang="en-US"/>
                    </a:p>
                  </a:txBody>
                  <a:tcPr/>
                </a:tc>
                <a:tc>
                  <a:txBody>
                    <a:bodyPr/>
                    <a:lstStyle/>
                    <a:p>
                      <a:r>
                        <a:rPr lang="en-US" sz="1400" dirty="0" smtClean="0"/>
                        <a:t>Ubuntu.14.04-x64</a:t>
                      </a:r>
                      <a:endParaRPr lang="en-US" sz="1400" dirty="0"/>
                    </a:p>
                  </a:txBody>
                  <a:tcPr/>
                </a:tc>
                <a:tc>
                  <a:txBody>
                    <a:bodyPr/>
                    <a:lstStyle/>
                    <a:p>
                      <a:r>
                        <a:rPr lang="en-US" sz="1400" dirty="0" smtClean="0"/>
                        <a:t>Ubuntu.14.10-x64</a:t>
                      </a:r>
                      <a:endParaRPr lang="en-US" sz="1400" dirty="0"/>
                    </a:p>
                  </a:txBody>
                  <a:tcPr/>
                </a:tc>
                <a:tc>
                  <a:txBody>
                    <a:bodyPr/>
                    <a:lstStyle/>
                    <a:p>
                      <a:r>
                        <a:rPr lang="en-US" sz="1400" dirty="0" smtClean="0"/>
                        <a:t>Ubuntu.15.04-x64</a:t>
                      </a:r>
                      <a:endParaRPr lang="en-US" sz="1400" dirty="0"/>
                    </a:p>
                  </a:txBody>
                  <a:tcPr/>
                </a:tc>
                <a:tc>
                  <a:txBody>
                    <a:bodyPr/>
                    <a:lstStyle/>
                    <a:p>
                      <a:r>
                        <a:rPr lang="en-US" sz="1400" dirty="0" smtClean="0"/>
                        <a:t>Ubuntu.15.10-x64</a:t>
                      </a:r>
                      <a:endParaRPr lang="en-US" sz="1400" dirty="0"/>
                    </a:p>
                  </a:txBody>
                  <a:tcPr/>
                </a:tc>
                <a:tc>
                  <a:txBody>
                    <a:bodyPr/>
                    <a:lstStyle/>
                    <a:p>
                      <a:r>
                        <a:rPr lang="en-US" sz="1400" dirty="0" smtClean="0"/>
                        <a:t>Ubuntu.16.04-x64</a:t>
                      </a:r>
                      <a:endParaRPr lang="en-US" sz="1400" dirty="0"/>
                    </a:p>
                  </a:txBody>
                  <a:tcPr/>
                </a:tc>
                <a:tc>
                  <a:txBody>
                    <a:bodyPr/>
                    <a:lstStyle/>
                    <a:p>
                      <a:r>
                        <a:rPr lang="en-US" sz="1400" dirty="0" smtClean="0"/>
                        <a:t>Ubuntu.16.10-x64</a:t>
                      </a:r>
                      <a:endParaRPr lang="en-US" sz="1400" dirty="0"/>
                    </a:p>
                  </a:txBody>
                  <a:tcPr/>
                </a:tc>
                <a:tc>
                  <a:txBody>
                    <a:bodyPr/>
                    <a:lstStyle/>
                    <a:p>
                      <a:r>
                        <a:rPr lang="en-US" sz="1400" dirty="0" smtClean="0"/>
                        <a:t>Debian.8-x64</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Centos.7-x64</a:t>
                      </a:r>
                    </a:p>
                    <a:p>
                      <a:endParaRPr lang="en-US" sz="1400" dirty="0"/>
                    </a:p>
                  </a:txBody>
                  <a:tcPr/>
                </a:tc>
              </a:tr>
              <a:tr h="370840">
                <a:tc>
                  <a:txBody>
                    <a:bodyPr/>
                    <a:lstStyle/>
                    <a:p>
                      <a:r>
                        <a:rPr lang="en-US" sz="1400" dirty="0" smtClean="0"/>
                        <a:t>Linux</a:t>
                      </a:r>
                      <a:endParaRPr lang="en-US" sz="1400" dirty="0"/>
                    </a:p>
                  </a:txBody>
                  <a:tcPr/>
                </a:tc>
                <a:tc>
                  <a:txBody>
                    <a:bodyPr/>
                    <a:lstStyle/>
                    <a:p>
                      <a:r>
                        <a:rPr lang="en-US" sz="1400" dirty="0" smtClean="0"/>
                        <a:t>Fedora.23-x64</a:t>
                      </a:r>
                      <a:endParaRPr lang="en-US" sz="1400" dirty="0"/>
                    </a:p>
                  </a:txBody>
                  <a:tcPr/>
                </a:tc>
                <a:tc>
                  <a:txBody>
                    <a:bodyPr/>
                    <a:lstStyle/>
                    <a:p>
                      <a:r>
                        <a:rPr lang="en-US" sz="1400" dirty="0" smtClean="0"/>
                        <a:t>Fedora.24-x64</a:t>
                      </a:r>
                      <a:endParaRPr lang="en-US" sz="1400" dirty="0"/>
                    </a:p>
                  </a:txBody>
                  <a:tcPr/>
                </a:tc>
                <a:tc>
                  <a:txBody>
                    <a:bodyPr/>
                    <a:lstStyle/>
                    <a:p>
                      <a:endParaRPr lang="en-US"/>
                    </a:p>
                  </a:txBody>
                  <a:tcPr/>
                </a:tc>
                <a:tc>
                  <a:txBody>
                    <a:bodyPr/>
                    <a:lstStyle/>
                    <a:p>
                      <a:endParaRPr lang="en-US"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tr>
            </a:tbl>
          </a:graphicData>
        </a:graphic>
      </p:graphicFrame>
      <p:sp>
        <p:nvSpPr>
          <p:cNvPr id="3" name="Title 2"/>
          <p:cNvSpPr>
            <a:spLocks noGrp="1"/>
          </p:cNvSpPr>
          <p:nvPr>
            <p:ph type="title"/>
          </p:nvPr>
        </p:nvSpPr>
        <p:spPr/>
        <p:txBody>
          <a:bodyPr/>
          <a:lstStyle/>
          <a:p>
            <a:endParaRPr lang="en-US" dirty="0"/>
          </a:p>
        </p:txBody>
      </p:sp>
      <p:sp>
        <p:nvSpPr>
          <p:cNvPr id="4" name="Text Placeholder 3"/>
          <p:cNvSpPr>
            <a:spLocks noGrp="1"/>
          </p:cNvSpPr>
          <p:nvPr>
            <p:ph type="body" sz="quarter" idx="14"/>
          </p:nvPr>
        </p:nvSpPr>
        <p:spPr/>
        <p:txBody>
          <a:bodyPr>
            <a:normAutofit lnSpcReduction="10000"/>
          </a:bodyPr>
          <a:lstStyle/>
          <a:p>
            <a:r>
              <a:rPr lang="en-US" dirty="0"/>
              <a:t>https://docs.microsoft.com/en-us/dotnet/articles/core/rid-catalog</a:t>
            </a:r>
          </a:p>
        </p:txBody>
      </p:sp>
    </p:spTree>
    <p:extLst>
      <p:ext uri="{BB962C8B-B14F-4D97-AF65-F5344CB8AC3E}">
        <p14:creationId xmlns:p14="http://schemas.microsoft.com/office/powerpoint/2010/main" val="11596399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617926" y="1751911"/>
            <a:ext cx="10945736" cy="2563319"/>
          </a:xfrm>
          <a:prstGeom prst="rect">
            <a:avLst/>
          </a:prstGeom>
        </p:spPr>
      </p:pic>
      <p:sp>
        <p:nvSpPr>
          <p:cNvPr id="3" name="Title 2"/>
          <p:cNvSpPr>
            <a:spLocks noGrp="1"/>
          </p:cNvSpPr>
          <p:nvPr>
            <p:ph type="title"/>
          </p:nvPr>
        </p:nvSpPr>
        <p:spPr/>
        <p:txBody>
          <a:bodyPr/>
          <a:lstStyle/>
          <a:p>
            <a:r>
              <a:rPr lang="en-US" dirty="0" smtClean="0"/>
              <a:t>Current build status (from 11/4)</a:t>
            </a:r>
            <a:endParaRPr lang="en-US" dirty="0"/>
          </a:p>
        </p:txBody>
      </p:sp>
      <p:sp>
        <p:nvSpPr>
          <p:cNvPr id="4" name="Text Placeholder 3"/>
          <p:cNvSpPr>
            <a:spLocks noGrp="1"/>
          </p:cNvSpPr>
          <p:nvPr>
            <p:ph type="body" sz="quarter" idx="14"/>
          </p:nvPr>
        </p:nvSpPr>
        <p:spPr/>
        <p:txBody>
          <a:bodyPr>
            <a:normAutofit lnSpcReduction="10000"/>
          </a:bodyPr>
          <a:lstStyle/>
          <a:p>
            <a:r>
              <a:rPr lang="en-US" dirty="0">
                <a:hlinkClick r:id="rId3"/>
              </a:rPr>
              <a:t>https://github.com/dotnet/cli/#</a:t>
            </a:r>
            <a:r>
              <a:rPr lang="en-US" dirty="0" smtClean="0">
                <a:hlinkClick r:id="rId3"/>
              </a:rPr>
              <a:t>rtm-and-preview-2-bits</a:t>
            </a:r>
            <a:r>
              <a:rPr lang="en-US" dirty="0" smtClean="0"/>
              <a:t> </a:t>
            </a:r>
            <a:endParaRPr lang="en-US" dirty="0"/>
          </a:p>
        </p:txBody>
      </p:sp>
    </p:spTree>
    <p:extLst>
      <p:ext uri="{BB962C8B-B14F-4D97-AF65-F5344CB8AC3E}">
        <p14:creationId xmlns:p14="http://schemas.microsoft.com/office/powerpoint/2010/main" val="20915894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ET Framework 4.6, .Net Native and .NET Core"/>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71782" y="353845"/>
            <a:ext cx="11231543" cy="5201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7241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ASP.NET Core</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pic>
        <p:nvPicPr>
          <p:cNvPr id="2050" name="Picture 2" descr="../../_images/new_project2.pn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342062"/>
            <a:ext cx="8440328" cy="42201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8429" y="694430"/>
            <a:ext cx="4605371" cy="145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6450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endParaRPr lang="en-US"/>
          </a:p>
        </p:txBody>
      </p:sp>
      <p:sp>
        <p:nvSpPr>
          <p:cNvPr id="3" name="Title 2"/>
          <p:cNvSpPr>
            <a:spLocks noGrp="1"/>
          </p:cNvSpPr>
          <p:nvPr>
            <p:ph type="title"/>
          </p:nvPr>
        </p:nvSpPr>
        <p:spPr/>
        <p:txBody>
          <a:bodyPr/>
          <a:lstStyle/>
          <a:p>
            <a:r>
              <a:rPr lang="en-US" dirty="0" smtClean="0"/>
              <a:t>DEMO</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11379998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285750" indent="-285750">
              <a:buFont typeface="Arial" panose="020B0604020202020204" pitchFamily="34" charset="0"/>
              <a:buChar char="•"/>
            </a:pPr>
            <a:r>
              <a:rPr lang="en-US" dirty="0" smtClean="0"/>
              <a:t>Basically Microsoft’s version of Apache</a:t>
            </a:r>
          </a:p>
          <a:p>
            <a:pPr marL="285750" indent="-285750">
              <a:buFont typeface="Arial" panose="020B0604020202020204" pitchFamily="34" charset="0"/>
              <a:buChar char="•"/>
            </a:pPr>
            <a:r>
              <a:rPr lang="en-US" dirty="0" smtClean="0"/>
              <a:t>Much smaller (&amp; faster) footprint than IIS</a:t>
            </a:r>
          </a:p>
          <a:p>
            <a:pPr marL="285750" indent="-285750">
              <a:buFont typeface="Arial" panose="020B0604020202020204" pitchFamily="34" charset="0"/>
              <a:buChar char="•"/>
            </a:pPr>
            <a:r>
              <a:rPr lang="en-US" dirty="0" smtClean="0"/>
              <a:t>Allows you to have ASP.NET projects that are basically just console apps.</a:t>
            </a:r>
          </a:p>
          <a:p>
            <a:pPr marL="285750" indent="-285750">
              <a:buFont typeface="Arial" panose="020B0604020202020204" pitchFamily="34" charset="0"/>
              <a:buChar char="•"/>
            </a:pPr>
            <a:r>
              <a:rPr lang="en-US" dirty="0" smtClean="0"/>
              <a:t>Not hardened like IIS is…don’t use it to host exposed websites quite yet!</a:t>
            </a:r>
          </a:p>
          <a:p>
            <a:pPr marL="285750" indent="-285750">
              <a:buFont typeface="Arial" panose="020B0604020202020204" pitchFamily="34" charset="0"/>
              <a:buChar char="•"/>
            </a:pPr>
            <a:r>
              <a:rPr lang="en-US" dirty="0" smtClean="0"/>
              <a:t>Open source, which gives us this…</a:t>
            </a:r>
          </a:p>
        </p:txBody>
      </p:sp>
      <p:sp>
        <p:nvSpPr>
          <p:cNvPr id="3" name="Title 2"/>
          <p:cNvSpPr>
            <a:spLocks noGrp="1"/>
          </p:cNvSpPr>
          <p:nvPr>
            <p:ph type="title"/>
          </p:nvPr>
        </p:nvSpPr>
        <p:spPr/>
        <p:txBody>
          <a:bodyPr/>
          <a:lstStyle/>
          <a:p>
            <a:r>
              <a:rPr lang="en-US" dirty="0" smtClean="0"/>
              <a:t>kestrel</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Hosting a website by running a console app</a:t>
            </a:r>
            <a:endParaRPr lang="en-US" dirty="0"/>
          </a:p>
        </p:txBody>
      </p:sp>
      <p:pic>
        <p:nvPicPr>
          <p:cNvPr id="6" name="Picture 5"/>
          <p:cNvPicPr>
            <a:picLocks noChangeAspect="1"/>
          </p:cNvPicPr>
          <p:nvPr/>
        </p:nvPicPr>
        <p:blipFill>
          <a:blip r:embed="rId3"/>
          <a:stretch>
            <a:fillRect/>
          </a:stretch>
        </p:blipFill>
        <p:spPr>
          <a:xfrm>
            <a:off x="1414106" y="3371045"/>
            <a:ext cx="6901220" cy="3353605"/>
          </a:xfrm>
          <a:prstGeom prst="rect">
            <a:avLst/>
          </a:prstGeom>
        </p:spPr>
      </p:pic>
    </p:spTree>
    <p:extLst>
      <p:ext uri="{BB962C8B-B14F-4D97-AF65-F5344CB8AC3E}">
        <p14:creationId xmlns:p14="http://schemas.microsoft.com/office/powerpoint/2010/main" val="25450829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lnSpcReduction="10000"/>
          </a:bodyPr>
          <a:lstStyle/>
          <a:p>
            <a:pPr marL="285750" indent="-285750">
              <a:buFont typeface="Arial" panose="020B0604020202020204" pitchFamily="34" charset="0"/>
              <a:buChar char="•"/>
            </a:pPr>
            <a:r>
              <a:rPr lang="en-US" dirty="0" err="1"/>
              <a:t>System.Web.MVC.Controller</a:t>
            </a:r>
            <a:r>
              <a:rPr lang="en-US" dirty="0"/>
              <a:t> &amp; </a:t>
            </a:r>
            <a:r>
              <a:rPr lang="en-US" dirty="0" err="1"/>
              <a:t>System.Web.Http.ApiController</a:t>
            </a:r>
            <a:r>
              <a:rPr lang="en-US" dirty="0"/>
              <a:t> are gone. They have both been merged into the base "Controller" class </a:t>
            </a:r>
            <a:r>
              <a:rPr lang="en-US" dirty="0" smtClean="0"/>
              <a:t>now.</a:t>
            </a:r>
          </a:p>
          <a:p>
            <a:pPr marL="285750" indent="-285750">
              <a:buFont typeface="Arial" panose="020B0604020202020204" pitchFamily="34" charset="0"/>
              <a:buChar char="•"/>
            </a:pPr>
            <a:r>
              <a:rPr lang="en-US" dirty="0" err="1" smtClean="0"/>
              <a:t>wwwroot</a:t>
            </a:r>
            <a:r>
              <a:rPr lang="en-US" dirty="0" smtClean="0"/>
              <a:t> </a:t>
            </a:r>
            <a:r>
              <a:rPr lang="en-US" dirty="0"/>
              <a:t>directory in project is for static content like </a:t>
            </a:r>
            <a:r>
              <a:rPr lang="en-US" dirty="0" err="1"/>
              <a:t>css</a:t>
            </a:r>
            <a:r>
              <a:rPr lang="en-US" dirty="0"/>
              <a:t>, </a:t>
            </a:r>
            <a:r>
              <a:rPr lang="en-US" dirty="0" err="1"/>
              <a:t>Js</a:t>
            </a:r>
            <a:r>
              <a:rPr lang="en-US" dirty="0"/>
              <a:t>, images. And it’s </a:t>
            </a:r>
            <a:r>
              <a:rPr lang="en-US" dirty="0" smtClean="0"/>
              <a:t>the default </a:t>
            </a:r>
            <a:r>
              <a:rPr lang="en-US" dirty="0"/>
              <a:t>root of your server. If a request comes in for a static file on disk, if the file is in this folder then it can go </a:t>
            </a:r>
            <a:r>
              <a:rPr lang="en-US" dirty="0" smtClean="0"/>
              <a:t>directly back </a:t>
            </a:r>
            <a:r>
              <a:rPr lang="en-US" dirty="0"/>
              <a:t>to </a:t>
            </a:r>
            <a:r>
              <a:rPr lang="en-US" dirty="0" smtClean="0"/>
              <a:t>client.</a:t>
            </a:r>
          </a:p>
          <a:p>
            <a:pPr marL="285750" indent="-285750">
              <a:buFont typeface="Arial" panose="020B0604020202020204" pitchFamily="34" charset="0"/>
              <a:buChar char="•"/>
            </a:pPr>
            <a:r>
              <a:rPr lang="en-US" dirty="0" err="1" smtClean="0"/>
              <a:t>Web.config</a:t>
            </a:r>
            <a:r>
              <a:rPr lang="en-US" dirty="0" smtClean="0"/>
              <a:t> and </a:t>
            </a:r>
            <a:r>
              <a:rPr lang="en-US" dirty="0" err="1"/>
              <a:t>G</a:t>
            </a:r>
            <a:r>
              <a:rPr lang="en-US" dirty="0" err="1" smtClean="0"/>
              <a:t>lobal.asax</a:t>
            </a:r>
            <a:r>
              <a:rPr lang="en-US" dirty="0" smtClean="0"/>
              <a:t> are gone. </a:t>
            </a:r>
            <a:r>
              <a:rPr lang="en-US" dirty="0" err="1" smtClean="0"/>
              <a:t>Web.config</a:t>
            </a:r>
            <a:r>
              <a:rPr lang="en-US" dirty="0" smtClean="0"/>
              <a:t> </a:t>
            </a:r>
            <a:r>
              <a:rPr lang="en-US" dirty="0"/>
              <a:t>is replaced with </a:t>
            </a:r>
            <a:r>
              <a:rPr lang="en-US" dirty="0" err="1"/>
              <a:t>appsettings.json</a:t>
            </a:r>
            <a:r>
              <a:rPr lang="en-US" dirty="0"/>
              <a:t> and </a:t>
            </a:r>
            <a:r>
              <a:rPr lang="en-US" dirty="0" err="1"/>
              <a:t>G</a:t>
            </a:r>
            <a:r>
              <a:rPr lang="en-US" dirty="0" err="1" smtClean="0"/>
              <a:t>lobal.asax</a:t>
            </a:r>
            <a:r>
              <a:rPr lang="en-US" dirty="0" smtClean="0"/>
              <a:t> </a:t>
            </a:r>
            <a:r>
              <a:rPr lang="en-US" dirty="0"/>
              <a:t>is now </a:t>
            </a:r>
            <a:r>
              <a:rPr lang="en-US" dirty="0" err="1"/>
              <a:t>Startup.cs</a:t>
            </a:r>
            <a:r>
              <a:rPr lang="en-US" dirty="0"/>
              <a:t>. </a:t>
            </a:r>
            <a:endParaRPr lang="en-US" dirty="0" smtClean="0"/>
          </a:p>
          <a:p>
            <a:pPr marL="285750" indent="-285750">
              <a:buFont typeface="Arial" panose="020B0604020202020204" pitchFamily="34" charset="0"/>
              <a:buChar char="•"/>
            </a:pPr>
            <a:r>
              <a:rPr lang="en-US" dirty="0" smtClean="0"/>
              <a:t>Unlike </a:t>
            </a:r>
            <a:r>
              <a:rPr lang="en-US" dirty="0"/>
              <a:t>the </a:t>
            </a:r>
            <a:r>
              <a:rPr lang="en-US" dirty="0" err="1"/>
              <a:t>packages.config</a:t>
            </a:r>
            <a:r>
              <a:rPr lang="en-US" dirty="0"/>
              <a:t> file, typing a new package (with </a:t>
            </a:r>
            <a:r>
              <a:rPr lang="en-US" dirty="0" err="1"/>
              <a:t>I</a:t>
            </a:r>
            <a:r>
              <a:rPr lang="en-US" dirty="0" err="1" smtClean="0"/>
              <a:t>ntellisense</a:t>
            </a:r>
            <a:r>
              <a:rPr lang="en-US" dirty="0" smtClean="0"/>
              <a:t>!) </a:t>
            </a:r>
            <a:r>
              <a:rPr lang="en-US" dirty="0"/>
              <a:t>into the </a:t>
            </a:r>
            <a:r>
              <a:rPr lang="en-US" dirty="0" err="1"/>
              <a:t>project.json</a:t>
            </a:r>
            <a:r>
              <a:rPr lang="en-US" dirty="0"/>
              <a:t> file will automatically add the reference for you and pull down the </a:t>
            </a:r>
            <a:r>
              <a:rPr lang="en-US" dirty="0" err="1"/>
              <a:t>Nuget</a:t>
            </a:r>
            <a:r>
              <a:rPr lang="en-US" dirty="0"/>
              <a:t> </a:t>
            </a:r>
            <a:r>
              <a:rPr lang="en-US" dirty="0" smtClean="0"/>
              <a:t>package.</a:t>
            </a:r>
          </a:p>
          <a:p>
            <a:pPr marL="285750" indent="-285750">
              <a:buFont typeface="Arial" panose="020B0604020202020204" pitchFamily="34" charset="0"/>
              <a:buChar char="•"/>
            </a:pPr>
            <a:r>
              <a:rPr lang="en-US" dirty="0" err="1" smtClean="0"/>
              <a:t>IServiceProvider</a:t>
            </a:r>
            <a:r>
              <a:rPr lang="en-US" dirty="0" smtClean="0"/>
              <a:t>, built-in native container for dependency injection</a:t>
            </a:r>
          </a:p>
          <a:p>
            <a:pPr marL="285750" indent="-285750">
              <a:buFont typeface="Arial" panose="020B0604020202020204" pitchFamily="34" charset="0"/>
              <a:buChar char="•"/>
            </a:pPr>
            <a:r>
              <a:rPr lang="en-US" dirty="0" smtClean="0"/>
              <a:t>Tag Helpers &gt; HTML Helpers</a:t>
            </a:r>
            <a:endParaRPr lang="en-US" dirty="0" smtClean="0"/>
          </a:p>
          <a:p>
            <a:pPr marL="285750" indent="-285750">
              <a:buFont typeface="Arial" panose="020B0604020202020204" pitchFamily="34" charset="0"/>
              <a:buChar char="•"/>
            </a:pPr>
            <a:r>
              <a:rPr lang="en-US" dirty="0" smtClean="0"/>
              <a:t>Support </a:t>
            </a:r>
            <a:r>
              <a:rPr lang="en-US" dirty="0"/>
              <a:t>for bower and </a:t>
            </a:r>
            <a:r>
              <a:rPr lang="en-US" dirty="0" err="1"/>
              <a:t>npm</a:t>
            </a:r>
            <a:r>
              <a:rPr lang="en-US" dirty="0"/>
              <a:t> package managers have been added…because why not try to simultaneously use 3 package managers! </a:t>
            </a:r>
            <a:r>
              <a:rPr lang="en-US" i="1" dirty="0"/>
              <a:t>(</a:t>
            </a:r>
            <a:r>
              <a:rPr lang="en-US" i="1" dirty="0" err="1"/>
              <a:t>Nuget</a:t>
            </a:r>
            <a:r>
              <a:rPr lang="en-US" i="1" dirty="0"/>
              <a:t> is for "compiled binaries" now, bower/</a:t>
            </a:r>
            <a:r>
              <a:rPr lang="en-US" i="1" dirty="0" err="1"/>
              <a:t>npm</a:t>
            </a:r>
            <a:r>
              <a:rPr lang="en-US" i="1" dirty="0"/>
              <a:t> are for front-end, </a:t>
            </a:r>
            <a:r>
              <a:rPr lang="en-US" i="1" dirty="0" err="1"/>
              <a:t>uncompiled</a:t>
            </a:r>
            <a:r>
              <a:rPr lang="en-US" i="1" dirty="0"/>
              <a:t> stuff.)</a:t>
            </a:r>
          </a:p>
          <a:p>
            <a:endParaRPr lang="en-US" dirty="0"/>
          </a:p>
          <a:p>
            <a:endParaRPr lang="en-US" dirty="0"/>
          </a:p>
        </p:txBody>
      </p:sp>
      <p:sp>
        <p:nvSpPr>
          <p:cNvPr id="3" name="Title 2"/>
          <p:cNvSpPr>
            <a:spLocks noGrp="1"/>
          </p:cNvSpPr>
          <p:nvPr>
            <p:ph type="title"/>
          </p:nvPr>
        </p:nvSpPr>
        <p:spPr/>
        <p:txBody>
          <a:bodyPr/>
          <a:lstStyle/>
          <a:p>
            <a:r>
              <a:rPr lang="en-US" dirty="0" smtClean="0"/>
              <a:t>ASP.NET Core Highlights</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1016548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This is currently what we have…</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pic>
        <p:nvPicPr>
          <p:cNvPr id="4098" name="Picture 2" descr="dotnet-today">
            <a:hlinkClick r:id="rId3"/>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1789849" y="1376363"/>
            <a:ext cx="8612302" cy="4646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1673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hotos-3.dropbox.com/t/2/AAAfYBywBYn2zaN5YTBwGtgIWqNc7znkRKB_8mBrKVLmkQ/12/34408955/jpeg/32x32/3/1478372400/0/2/Sponsor%20Image.jpg/EMmNkB4YhgggAigC/xts6sWNYWXAGlIZoNWZ4RMOJ6rvE86mnDHsTjM2-BBk?size_mode=3&amp;dl=0&amp;size=800x6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908" y="206375"/>
            <a:ext cx="9831917" cy="589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069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…This is the future.</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.NET Standard</a:t>
            </a:r>
            <a:endParaRPr lang="en-US" dirty="0"/>
          </a:p>
        </p:txBody>
      </p:sp>
      <p:pic>
        <p:nvPicPr>
          <p:cNvPr id="5122" name="Picture 2" descr="dotnet-tomorrow">
            <a:hlinkClick r:id="rId3"/>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1789849" y="1376363"/>
            <a:ext cx="8612302" cy="4646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2532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285750" indent="-285750" fontAlgn="ctr">
              <a:buFont typeface="Arial" panose="020B0604020202020204" pitchFamily="34" charset="0"/>
              <a:buChar char="•"/>
            </a:pPr>
            <a:r>
              <a:rPr lang="en-US" dirty="0" smtClean="0"/>
              <a:t>.</a:t>
            </a:r>
            <a:r>
              <a:rPr lang="en-US" dirty="0"/>
              <a:t>NET Standard is a set of APIs that all .NET platforms have to implement. This unifies the .NET platforms and prevents future fragmentation.</a:t>
            </a:r>
          </a:p>
          <a:p>
            <a:pPr marL="285750" indent="-285750" fontAlgn="ctr">
              <a:buFont typeface="Arial" panose="020B0604020202020204" pitchFamily="34" charset="0"/>
              <a:buChar char="•"/>
            </a:pPr>
            <a:r>
              <a:rPr lang="en-US" dirty="0"/>
              <a:t>.NET Standard 2.0 will be implemented by .NET Framework, .NET Core, and </a:t>
            </a:r>
            <a:r>
              <a:rPr lang="en-US" dirty="0" err="1"/>
              <a:t>Xamarin</a:t>
            </a:r>
            <a:r>
              <a:rPr lang="en-US" dirty="0"/>
              <a:t>. For .NET Core, this will add many of the existing APIs that have been requested.</a:t>
            </a:r>
          </a:p>
          <a:p>
            <a:pPr marL="285750" indent="-285750" fontAlgn="ctr">
              <a:buFont typeface="Arial" panose="020B0604020202020204" pitchFamily="34" charset="0"/>
              <a:buChar char="•"/>
            </a:pPr>
            <a:r>
              <a:rPr lang="en-US" dirty="0"/>
              <a:t>.NET Standard 2.0 includes a compatibility shim for .NET Framework binaries, significantly increasing the set of libraries that you can reference from your .NET Standard libraries.</a:t>
            </a:r>
          </a:p>
          <a:p>
            <a:pPr marL="285750" indent="-285750" fontAlgn="ctr">
              <a:buFont typeface="Arial" panose="020B0604020202020204" pitchFamily="34" charset="0"/>
              <a:buChar char="•"/>
            </a:pPr>
            <a:r>
              <a:rPr lang="en-US" dirty="0"/>
              <a:t>.NET Standard will replace Portable Class Libraries (PCLs) as the tooling story for building multi-platform .NET libraries</a:t>
            </a:r>
            <a:r>
              <a:rPr lang="en-US" dirty="0" smtClean="0"/>
              <a:t>.</a:t>
            </a:r>
          </a:p>
          <a:p>
            <a:pPr marL="1085850" lvl="1" indent="-285750" fontAlgn="ctr">
              <a:buFont typeface="Arial" panose="020B0604020202020204" pitchFamily="34" charset="0"/>
              <a:buChar char="•"/>
            </a:pPr>
            <a:r>
              <a:rPr lang="en-US" dirty="0" smtClean="0"/>
              <a:t>As we saw with the targetable runtimes earlier.</a:t>
            </a:r>
          </a:p>
          <a:p>
            <a:pPr marL="285750" indent="-285750">
              <a:buFont typeface="Arial" panose="020B0604020202020204" pitchFamily="34" charset="0"/>
              <a:buChar char="•"/>
            </a:pPr>
            <a:r>
              <a:rPr lang="en-US" dirty="0"/>
              <a:t>The goal </a:t>
            </a:r>
            <a:r>
              <a:rPr lang="en-US" dirty="0" smtClean="0"/>
              <a:t>of all of this is </a:t>
            </a:r>
            <a:r>
              <a:rPr lang="en-US" dirty="0"/>
              <a:t>to take the same code, change your project references and using statements, and have all your base methods work, providing the exact same functionality with the same parameter input.</a:t>
            </a:r>
          </a:p>
          <a:p>
            <a:pPr marL="285750" indent="-285750">
              <a:buFont typeface="Arial" panose="020B0604020202020204" pitchFamily="34" charset="0"/>
              <a:buChar char="•"/>
            </a:pPr>
            <a:r>
              <a:rPr lang="en-US" dirty="0" smtClean="0"/>
              <a:t>Should be ready to ships </a:t>
            </a:r>
            <a:r>
              <a:rPr lang="en-US" dirty="0"/>
              <a:t>with Visual Studio “15</a:t>
            </a:r>
            <a:r>
              <a:rPr lang="en-US" dirty="0" smtClean="0"/>
              <a:t>” (Spring 2017?)</a:t>
            </a:r>
            <a:endParaRPr lang="en-US" dirty="0"/>
          </a:p>
          <a:p>
            <a:pPr marL="285750" indent="-285750" fontAlgn="ctr">
              <a:buFont typeface="Arial" panose="020B0604020202020204" pitchFamily="34" charset="0"/>
              <a:buChar char="•"/>
            </a:pPr>
            <a:endParaRPr lang="en-US" dirty="0"/>
          </a:p>
          <a:p>
            <a:endParaRPr lang="en-US" dirty="0"/>
          </a:p>
        </p:txBody>
      </p:sp>
      <p:sp>
        <p:nvSpPr>
          <p:cNvPr id="3" name="Title 2"/>
          <p:cNvSpPr>
            <a:spLocks noGrp="1"/>
          </p:cNvSpPr>
          <p:nvPr>
            <p:ph type="title"/>
          </p:nvPr>
        </p:nvSpPr>
        <p:spPr/>
        <p:txBody>
          <a:bodyPr/>
          <a:lstStyle/>
          <a:p>
            <a:r>
              <a:rPr lang="en-US" dirty="0" smtClean="0"/>
              <a:t>What is .NET standard?</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9721906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1"/>
            <p:extLst>
              <p:ext uri="{D42A27DB-BD31-4B8C-83A1-F6EECF244321}">
                <p14:modId xmlns:p14="http://schemas.microsoft.com/office/powerpoint/2010/main" val="840265139"/>
              </p:ext>
            </p:extLst>
          </p:nvPr>
        </p:nvGraphicFramePr>
        <p:xfrm>
          <a:off x="838200" y="1376363"/>
          <a:ext cx="10515600" cy="3606800"/>
        </p:xfrm>
        <a:graphic>
          <a:graphicData uri="http://schemas.openxmlformats.org/drawingml/2006/table">
            <a:tbl>
              <a:tblPr firstRow="1" bandRow="1">
                <a:tableStyleId>{5C22544A-7EE6-4342-B048-85BDC9FD1C3A}</a:tableStyleId>
              </a:tblPr>
              <a:tblGrid>
                <a:gridCol w="3658849"/>
                <a:gridCol w="1154243"/>
                <a:gridCol w="839449"/>
                <a:gridCol w="824459"/>
                <a:gridCol w="809469"/>
                <a:gridCol w="809469"/>
                <a:gridCol w="809469"/>
                <a:gridCol w="809468"/>
                <a:gridCol w="800725"/>
              </a:tblGrid>
              <a:tr h="370840">
                <a:tc>
                  <a:txBody>
                    <a:bodyPr/>
                    <a:lstStyle/>
                    <a:p>
                      <a:r>
                        <a:rPr lang="en-US" dirty="0" smtClean="0"/>
                        <a:t>.NET</a:t>
                      </a:r>
                      <a:r>
                        <a:rPr lang="en-US" baseline="0" dirty="0" smtClean="0"/>
                        <a:t> Platform</a:t>
                      </a:r>
                      <a:endParaRPr lang="en-US" dirty="0"/>
                    </a:p>
                  </a:txBody>
                  <a:tcPr/>
                </a:tc>
                <a:tc>
                  <a:txBody>
                    <a:bodyPr/>
                    <a:lstStyle/>
                    <a:p>
                      <a:r>
                        <a:rPr lang="en-US" dirty="0" smtClean="0"/>
                        <a:t>Standard 1.0</a:t>
                      </a:r>
                      <a:endParaRPr lang="en-US" dirty="0"/>
                    </a:p>
                  </a:txBody>
                  <a:tcPr/>
                </a:tc>
                <a:tc>
                  <a:txBody>
                    <a:bodyPr/>
                    <a:lstStyle/>
                    <a:p>
                      <a:r>
                        <a:rPr lang="en-US" dirty="0" smtClean="0"/>
                        <a:t/>
                      </a:r>
                      <a:br>
                        <a:rPr lang="en-US" dirty="0" smtClean="0"/>
                      </a:br>
                      <a:r>
                        <a:rPr lang="en-US" dirty="0" smtClean="0"/>
                        <a:t>1.1</a:t>
                      </a:r>
                      <a:endParaRPr lang="en-US" dirty="0"/>
                    </a:p>
                  </a:txBody>
                  <a:tcPr/>
                </a:tc>
                <a:tc>
                  <a:txBody>
                    <a:bodyPr/>
                    <a:lstStyle/>
                    <a:p>
                      <a:r>
                        <a:rPr lang="en-US" dirty="0" smtClean="0"/>
                        <a:t/>
                      </a:r>
                      <a:br>
                        <a:rPr lang="en-US" dirty="0" smtClean="0"/>
                      </a:br>
                      <a:r>
                        <a:rPr lang="en-US" dirty="0" smtClean="0"/>
                        <a:t>1.2</a:t>
                      </a:r>
                      <a:endParaRPr lang="en-US" dirty="0"/>
                    </a:p>
                  </a:txBody>
                  <a:tcPr/>
                </a:tc>
                <a:tc>
                  <a:txBody>
                    <a:bodyPr/>
                    <a:lstStyle/>
                    <a:p>
                      <a:r>
                        <a:rPr lang="en-US" dirty="0" smtClean="0"/>
                        <a:t/>
                      </a:r>
                      <a:br>
                        <a:rPr lang="en-US" dirty="0" smtClean="0"/>
                      </a:br>
                      <a:r>
                        <a:rPr lang="en-US" dirty="0" smtClean="0"/>
                        <a:t>1.3</a:t>
                      </a:r>
                      <a:endParaRPr lang="en-US" dirty="0"/>
                    </a:p>
                  </a:txBody>
                  <a:tcPr/>
                </a:tc>
                <a:tc>
                  <a:txBody>
                    <a:bodyPr/>
                    <a:lstStyle/>
                    <a:p>
                      <a:r>
                        <a:rPr lang="en-US" dirty="0" smtClean="0"/>
                        <a:t/>
                      </a:r>
                      <a:br>
                        <a:rPr lang="en-US" dirty="0" smtClean="0"/>
                      </a:br>
                      <a:r>
                        <a:rPr lang="en-US" dirty="0" smtClean="0"/>
                        <a:t>1.4</a:t>
                      </a:r>
                      <a:endParaRPr lang="en-US" dirty="0"/>
                    </a:p>
                  </a:txBody>
                  <a:tcPr/>
                </a:tc>
                <a:tc>
                  <a:txBody>
                    <a:bodyPr/>
                    <a:lstStyle/>
                    <a:p>
                      <a:r>
                        <a:rPr lang="en-US" dirty="0" smtClean="0"/>
                        <a:t/>
                      </a:r>
                      <a:br>
                        <a:rPr lang="en-US" dirty="0" smtClean="0"/>
                      </a:br>
                      <a:r>
                        <a:rPr lang="en-US" dirty="0" smtClean="0"/>
                        <a:t>1.5</a:t>
                      </a:r>
                      <a:endParaRPr lang="en-US" dirty="0"/>
                    </a:p>
                  </a:txBody>
                  <a:tcPr/>
                </a:tc>
                <a:tc>
                  <a:txBody>
                    <a:bodyPr/>
                    <a:lstStyle/>
                    <a:p>
                      <a:r>
                        <a:rPr lang="en-US" dirty="0" smtClean="0"/>
                        <a:t/>
                      </a:r>
                      <a:br>
                        <a:rPr lang="en-US" dirty="0" smtClean="0"/>
                      </a:br>
                      <a:r>
                        <a:rPr lang="en-US" dirty="0" smtClean="0"/>
                        <a:t>1.6</a:t>
                      </a:r>
                      <a:endParaRPr lang="en-US" dirty="0"/>
                    </a:p>
                  </a:txBody>
                  <a:tcPr/>
                </a:tc>
                <a:tc>
                  <a:txBody>
                    <a:bodyPr/>
                    <a:lstStyle/>
                    <a:p>
                      <a:r>
                        <a:rPr lang="en-US" dirty="0" smtClean="0"/>
                        <a:t/>
                      </a:r>
                      <a:br>
                        <a:rPr lang="en-US" dirty="0" smtClean="0"/>
                      </a:br>
                      <a:r>
                        <a:rPr lang="en-US" dirty="0" smtClean="0"/>
                        <a:t>2.0</a:t>
                      </a:r>
                      <a:endParaRPr lang="en-US" dirty="0"/>
                    </a:p>
                  </a:txBody>
                  <a:tcPr/>
                </a:tc>
              </a:tr>
              <a:tr h="370840">
                <a:tc>
                  <a:txBody>
                    <a:bodyPr/>
                    <a:lstStyle/>
                    <a:p>
                      <a:r>
                        <a:rPr lang="en-US" dirty="0" smtClean="0"/>
                        <a:t>.NET Core</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1.2*</a:t>
                      </a:r>
                      <a:endParaRPr lang="en-US" dirty="0"/>
                    </a:p>
                  </a:txBody>
                  <a:tcPr/>
                </a:tc>
              </a:tr>
              <a:tr h="370840">
                <a:tc>
                  <a:txBody>
                    <a:bodyPr/>
                    <a:lstStyle/>
                    <a:p>
                      <a:r>
                        <a:rPr lang="en-US" dirty="0" err="1" smtClean="0"/>
                        <a:t>.Net</a:t>
                      </a:r>
                      <a:r>
                        <a:rPr lang="en-US" dirty="0" smtClean="0"/>
                        <a:t> Framework</a:t>
                      </a:r>
                      <a:endParaRPr lang="en-US" dirty="0"/>
                    </a:p>
                  </a:txBody>
                  <a:tcPr/>
                </a:tc>
                <a:tc>
                  <a:txBody>
                    <a:bodyPr/>
                    <a:lstStyle/>
                    <a:p>
                      <a:r>
                        <a:rPr lang="en-US" dirty="0" smtClean="0"/>
                        <a:t>4.5</a:t>
                      </a:r>
                      <a:endParaRPr lang="en-US" dirty="0"/>
                    </a:p>
                  </a:txBody>
                  <a:tcPr/>
                </a:tc>
                <a:tc>
                  <a:txBody>
                    <a:bodyPr/>
                    <a:lstStyle/>
                    <a:p>
                      <a:r>
                        <a:rPr lang="en-US" dirty="0" smtClean="0"/>
                        <a:t>4.5</a:t>
                      </a:r>
                      <a:endParaRPr lang="en-US" dirty="0"/>
                    </a:p>
                  </a:txBody>
                  <a:tcPr/>
                </a:tc>
                <a:tc>
                  <a:txBody>
                    <a:bodyPr/>
                    <a:lstStyle/>
                    <a:p>
                      <a:r>
                        <a:rPr lang="en-US" dirty="0" smtClean="0"/>
                        <a:t>4.5.1</a:t>
                      </a:r>
                      <a:endParaRPr lang="en-US" dirty="0"/>
                    </a:p>
                  </a:txBody>
                  <a:tcPr/>
                </a:tc>
                <a:tc>
                  <a:txBody>
                    <a:bodyPr/>
                    <a:lstStyle/>
                    <a:p>
                      <a:r>
                        <a:rPr lang="en-US" dirty="0" smtClean="0"/>
                        <a:t>4.6</a:t>
                      </a:r>
                      <a:endParaRPr lang="en-US" dirty="0"/>
                    </a:p>
                  </a:txBody>
                  <a:tcPr/>
                </a:tc>
                <a:tc>
                  <a:txBody>
                    <a:bodyPr/>
                    <a:lstStyle/>
                    <a:p>
                      <a:r>
                        <a:rPr lang="en-US" dirty="0" smtClean="0"/>
                        <a:t>4.6.1</a:t>
                      </a:r>
                      <a:endParaRPr lang="en-US" dirty="0"/>
                    </a:p>
                  </a:txBody>
                  <a:tcPr/>
                </a:tc>
                <a:tc>
                  <a:txBody>
                    <a:bodyPr/>
                    <a:lstStyle/>
                    <a:p>
                      <a:r>
                        <a:rPr lang="en-US" dirty="0" smtClean="0">
                          <a:solidFill>
                            <a:srgbClr val="FF0000"/>
                          </a:solidFill>
                        </a:rPr>
                        <a:t>4.6.2</a:t>
                      </a:r>
                      <a:endParaRPr lang="en-US" dirty="0">
                        <a:solidFill>
                          <a:srgbClr val="FF0000"/>
                        </a:solidFill>
                      </a:endParaRPr>
                    </a:p>
                  </a:txBody>
                  <a:tcPr/>
                </a:tc>
                <a:tc>
                  <a:txBody>
                    <a:bodyPr/>
                    <a:lstStyle/>
                    <a:p>
                      <a:r>
                        <a:rPr lang="en-US" dirty="0" err="1" smtClean="0"/>
                        <a:t>vNext</a:t>
                      </a:r>
                      <a:endParaRPr lang="en-US" dirty="0"/>
                    </a:p>
                  </a:txBody>
                  <a:tcPr/>
                </a:tc>
                <a:tc>
                  <a:txBody>
                    <a:bodyPr/>
                    <a:lstStyle/>
                    <a:p>
                      <a:r>
                        <a:rPr lang="en-US" dirty="0" smtClean="0">
                          <a:solidFill>
                            <a:srgbClr val="FF0000"/>
                          </a:solidFill>
                        </a:rPr>
                        <a:t>4.6.1</a:t>
                      </a:r>
                      <a:endParaRPr lang="en-US" dirty="0">
                        <a:solidFill>
                          <a:srgbClr val="FF0000"/>
                        </a:solidFill>
                      </a:endParaRPr>
                    </a:p>
                  </a:txBody>
                  <a:tcPr/>
                </a:tc>
              </a:tr>
              <a:tr h="370840">
                <a:tc>
                  <a:txBody>
                    <a:bodyPr/>
                    <a:lstStyle/>
                    <a:p>
                      <a:r>
                        <a:rPr lang="en-US" dirty="0" err="1" smtClean="0"/>
                        <a:t>Xamarin.iOS</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r>
              <a:tr h="370840">
                <a:tc>
                  <a:txBody>
                    <a:bodyPr/>
                    <a:lstStyle/>
                    <a:p>
                      <a:r>
                        <a:rPr lang="en-US" dirty="0" err="1" smtClean="0"/>
                        <a:t>Xamarin.Android</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r>
              <a:tr h="370840">
                <a:tc>
                  <a:txBody>
                    <a:bodyPr/>
                    <a:lstStyle/>
                    <a:p>
                      <a:r>
                        <a:rPr lang="en-US" dirty="0" smtClean="0"/>
                        <a:t>Universal Windows Platform</a:t>
                      </a:r>
                      <a:endParaRPr lang="en-US" dirty="0"/>
                    </a:p>
                  </a:txBody>
                  <a:tcPr/>
                </a:tc>
                <a:tc>
                  <a:txBody>
                    <a:bodyPr/>
                    <a:lstStyle/>
                    <a:p>
                      <a:r>
                        <a:rPr lang="en-US" dirty="0" smtClean="0"/>
                        <a:t>10.0</a:t>
                      </a:r>
                      <a:endParaRPr lang="en-US" dirty="0"/>
                    </a:p>
                  </a:txBody>
                  <a:tcPr/>
                </a:tc>
                <a:tc>
                  <a:txBody>
                    <a:bodyPr/>
                    <a:lstStyle/>
                    <a:p>
                      <a:r>
                        <a:rPr lang="en-US" dirty="0" smtClean="0"/>
                        <a:t>10.0</a:t>
                      </a:r>
                      <a:endParaRPr lang="en-US" dirty="0"/>
                    </a:p>
                  </a:txBody>
                  <a:tcPr/>
                </a:tc>
                <a:tc>
                  <a:txBody>
                    <a:bodyPr/>
                    <a:lstStyle/>
                    <a:p>
                      <a:r>
                        <a:rPr lang="en-US" dirty="0" smtClean="0"/>
                        <a:t>10.0</a:t>
                      </a:r>
                      <a:endParaRPr lang="en-US" dirty="0"/>
                    </a:p>
                  </a:txBody>
                  <a:tcPr/>
                </a:tc>
                <a:tc>
                  <a:txBody>
                    <a:bodyPr/>
                    <a:lstStyle/>
                    <a:p>
                      <a:r>
                        <a:rPr lang="en-US" dirty="0" smtClean="0"/>
                        <a:t>10.0</a:t>
                      </a:r>
                      <a:endParaRPr lang="en-US" dirty="0"/>
                    </a:p>
                  </a:txBody>
                  <a:tcPr/>
                </a:tc>
                <a:tc>
                  <a:txBody>
                    <a:bodyPr/>
                    <a:lstStyle/>
                    <a:p>
                      <a:r>
                        <a:rPr lang="en-US" dirty="0" smtClean="0"/>
                        <a:t>10.0</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r>
              <a:tr h="370840">
                <a:tc>
                  <a:txBody>
                    <a:bodyPr/>
                    <a:lstStyle/>
                    <a:p>
                      <a:r>
                        <a:rPr lang="en-US" dirty="0" smtClean="0"/>
                        <a:t>Windows</a:t>
                      </a:r>
                      <a:endParaRPr lang="en-US" dirty="0"/>
                    </a:p>
                  </a:txBody>
                  <a:tcPr/>
                </a:tc>
                <a:tc>
                  <a:txBody>
                    <a:bodyPr/>
                    <a:lstStyle/>
                    <a:p>
                      <a:r>
                        <a:rPr lang="en-US" dirty="0" smtClean="0"/>
                        <a:t>8.0</a:t>
                      </a:r>
                      <a:endParaRPr lang="en-US" dirty="0"/>
                    </a:p>
                  </a:txBody>
                  <a:tcPr/>
                </a:tc>
                <a:tc>
                  <a:txBody>
                    <a:bodyPr/>
                    <a:lstStyle/>
                    <a:p>
                      <a:r>
                        <a:rPr lang="en-US" dirty="0" smtClean="0"/>
                        <a:t>8.0</a:t>
                      </a:r>
                      <a:endParaRPr lang="en-US" dirty="0"/>
                    </a:p>
                  </a:txBody>
                  <a:tcPr/>
                </a:tc>
                <a:tc>
                  <a:txBody>
                    <a:bodyPr/>
                    <a:lstStyle/>
                    <a:p>
                      <a:r>
                        <a:rPr lang="en-US" dirty="0" smtClean="0"/>
                        <a:t>8.1</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Windows Phone</a:t>
                      </a:r>
                      <a:endParaRPr lang="en-US" dirty="0"/>
                    </a:p>
                  </a:txBody>
                  <a:tcPr/>
                </a:tc>
                <a:tc>
                  <a:txBody>
                    <a:bodyPr/>
                    <a:lstStyle/>
                    <a:p>
                      <a:r>
                        <a:rPr lang="en-US" dirty="0" smtClean="0"/>
                        <a:t>8.1</a:t>
                      </a:r>
                      <a:endParaRPr lang="en-US" dirty="0"/>
                    </a:p>
                  </a:txBody>
                  <a:tcPr/>
                </a:tc>
                <a:tc>
                  <a:txBody>
                    <a:bodyPr/>
                    <a:lstStyle/>
                    <a:p>
                      <a:r>
                        <a:rPr lang="en-US" dirty="0" smtClean="0"/>
                        <a:t>8.1</a:t>
                      </a:r>
                      <a:endParaRPr lang="en-US" dirty="0"/>
                    </a:p>
                  </a:txBody>
                  <a:tcPr/>
                </a:tc>
                <a:tc>
                  <a:txBody>
                    <a:bodyPr/>
                    <a:lstStyle/>
                    <a:p>
                      <a:r>
                        <a:rPr lang="en-US" dirty="0" smtClean="0"/>
                        <a:t>8.1</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Windows Phone Silverlight</a:t>
                      </a:r>
                      <a:endParaRPr lang="en-US" dirty="0"/>
                    </a:p>
                  </a:txBody>
                  <a:tcPr/>
                </a:tc>
                <a:tc>
                  <a:txBody>
                    <a:bodyPr/>
                    <a:lstStyle/>
                    <a:p>
                      <a:r>
                        <a:rPr lang="en-US" dirty="0" smtClean="0"/>
                        <a:t>8.0</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3" name="Title 2"/>
          <p:cNvSpPr>
            <a:spLocks noGrp="1"/>
          </p:cNvSpPr>
          <p:nvPr>
            <p:ph type="title"/>
          </p:nvPr>
        </p:nvSpPr>
        <p:spPr/>
        <p:txBody>
          <a:bodyPr/>
          <a:lstStyle/>
          <a:p>
            <a:r>
              <a:rPr lang="en-US" dirty="0" smtClean="0"/>
              <a:t>.NET Standard</a:t>
            </a:r>
            <a:endParaRPr lang="en-US" dirty="0"/>
          </a:p>
        </p:txBody>
      </p:sp>
      <p:sp>
        <p:nvSpPr>
          <p:cNvPr id="4" name="Text Placeholder 3"/>
          <p:cNvSpPr>
            <a:spLocks noGrp="1"/>
          </p:cNvSpPr>
          <p:nvPr>
            <p:ph type="body" sz="quarter" idx="14"/>
          </p:nvPr>
        </p:nvSpPr>
        <p:spPr/>
        <p:txBody>
          <a:bodyPr>
            <a:normAutofit fontScale="92500" lnSpcReduction="10000"/>
          </a:bodyPr>
          <a:lstStyle/>
          <a:p>
            <a:r>
              <a:rPr lang="en-US" dirty="0">
                <a:hlinkClick r:id="rId2"/>
              </a:rPr>
              <a:t>https://blogs.msdn.microsoft.com/dotnet/2016/09/26/introducing-net-standard/</a:t>
            </a:r>
            <a:endParaRPr lang="en-US" dirty="0"/>
          </a:p>
        </p:txBody>
      </p:sp>
    </p:spTree>
    <p:extLst>
      <p:ext uri="{BB962C8B-B14F-4D97-AF65-F5344CB8AC3E}">
        <p14:creationId xmlns:p14="http://schemas.microsoft.com/office/powerpoint/2010/main" val="24600397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285750" indent="-285750">
              <a:buFont typeface="Arial" panose="020B0604020202020204" pitchFamily="34" charset="0"/>
              <a:buChar char="•"/>
            </a:pPr>
            <a:r>
              <a:rPr lang="en-US" dirty="0" smtClean="0"/>
              <a:t>October 25, 2016 - </a:t>
            </a:r>
            <a:r>
              <a:rPr lang="en-US" dirty="0" err="1" smtClean="0"/>
              <a:t>.Net</a:t>
            </a:r>
            <a:r>
              <a:rPr lang="en-US" dirty="0" smtClean="0"/>
              <a:t> Core 1.1 Preview 1</a:t>
            </a:r>
          </a:p>
          <a:p>
            <a:pPr marL="1085850" lvl="1" indent="-285750">
              <a:buFont typeface="Arial" panose="020B0604020202020204" pitchFamily="34" charset="0"/>
              <a:buChar char="•"/>
            </a:pPr>
            <a:r>
              <a:rPr lang="en-US" dirty="0" smtClean="0"/>
              <a:t>1380 new APIs</a:t>
            </a:r>
          </a:p>
          <a:p>
            <a:pPr marL="1543050" lvl="2" indent="-285750">
              <a:buFont typeface="Arial" panose="020B0604020202020204" pitchFamily="34" charset="0"/>
              <a:buChar char="•"/>
            </a:pPr>
            <a:r>
              <a:rPr lang="en-US" dirty="0">
                <a:hlinkClick r:id="rId2"/>
              </a:rPr>
              <a:t>https://</a:t>
            </a:r>
            <a:r>
              <a:rPr lang="en-US" dirty="0" smtClean="0">
                <a:hlinkClick r:id="rId2"/>
              </a:rPr>
              <a:t>github.com/dotnet/core/blob/master/release-notes/1.1/1.0-1.1-api-diff/1.0-1.1-api-diff.md</a:t>
            </a:r>
            <a:r>
              <a:rPr lang="en-US" dirty="0" smtClean="0"/>
              <a:t> </a:t>
            </a:r>
          </a:p>
          <a:p>
            <a:pPr marL="1085850" lvl="1" indent="-285750">
              <a:buFont typeface="Arial" panose="020B0604020202020204" pitchFamily="34" charset="0"/>
              <a:buChar char="•"/>
            </a:pPr>
            <a:r>
              <a:rPr lang="en-US" dirty="0" smtClean="0"/>
              <a:t>Bug fixes</a:t>
            </a:r>
          </a:p>
          <a:p>
            <a:pPr marL="285750" indent="-285750">
              <a:buFont typeface="Arial" panose="020B0604020202020204" pitchFamily="34" charset="0"/>
              <a:buChar char="•"/>
            </a:pPr>
            <a:r>
              <a:rPr lang="en-US" dirty="0" smtClean="0"/>
              <a:t>Spring 2017 - </a:t>
            </a:r>
            <a:r>
              <a:rPr lang="en-US" dirty="0" err="1" smtClean="0"/>
              <a:t>.Net</a:t>
            </a:r>
            <a:r>
              <a:rPr lang="en-US" dirty="0" smtClean="0"/>
              <a:t> Core 1.2</a:t>
            </a:r>
          </a:p>
          <a:p>
            <a:pPr marL="1085850" lvl="1" indent="-285750">
              <a:buFont typeface="Arial" panose="020B0604020202020204" pitchFamily="34" charset="0"/>
              <a:buChar char="•"/>
            </a:pPr>
            <a:r>
              <a:rPr lang="en-US" dirty="0" err="1" smtClean="0"/>
              <a:t>WebSockets</a:t>
            </a:r>
            <a:endParaRPr lang="en-US" dirty="0" smtClean="0"/>
          </a:p>
          <a:p>
            <a:pPr marL="1085850" lvl="1" indent="-285750">
              <a:buFont typeface="Arial" panose="020B0604020202020204" pitchFamily="34" charset="0"/>
              <a:buChar char="•"/>
            </a:pPr>
            <a:r>
              <a:rPr lang="en-US" dirty="0" err="1" smtClean="0"/>
              <a:t>SignalR</a:t>
            </a:r>
            <a:endParaRPr lang="en-US" dirty="0" smtClean="0"/>
          </a:p>
          <a:p>
            <a:pPr marL="1085850" lvl="1" indent="-285750">
              <a:buFont typeface="Arial" panose="020B0604020202020204" pitchFamily="34" charset="0"/>
              <a:buChar char="•"/>
            </a:pPr>
            <a:r>
              <a:rPr lang="en-US" dirty="0" smtClean="0"/>
              <a:t>Razor Pages</a:t>
            </a:r>
          </a:p>
          <a:p>
            <a:pPr marL="1085850" lvl="1" indent="-285750">
              <a:buFont typeface="Arial" panose="020B0604020202020204" pitchFamily="34" charset="0"/>
              <a:buChar char="•"/>
            </a:pPr>
            <a:r>
              <a:rPr lang="en-US" dirty="0" smtClean="0"/>
              <a:t>Web API security</a:t>
            </a:r>
          </a:p>
          <a:p>
            <a:pPr marL="1085850" lvl="1" indent="-285750">
              <a:buFont typeface="Arial" panose="020B0604020202020204" pitchFamily="34" charset="0"/>
              <a:buChar char="•"/>
            </a:pPr>
            <a:r>
              <a:rPr lang="en-US" dirty="0" smtClean="0"/>
              <a:t>Full Standard 2.0 support</a:t>
            </a:r>
            <a:r>
              <a:rPr lang="en-US" i="1" dirty="0" smtClean="0"/>
              <a:t>…supposedly</a:t>
            </a:r>
            <a:endParaRPr lang="en-US" i="1" dirty="0"/>
          </a:p>
        </p:txBody>
      </p:sp>
      <p:sp>
        <p:nvSpPr>
          <p:cNvPr id="3" name="Title 2"/>
          <p:cNvSpPr>
            <a:spLocks noGrp="1"/>
          </p:cNvSpPr>
          <p:nvPr>
            <p:ph type="title"/>
          </p:nvPr>
        </p:nvSpPr>
        <p:spPr/>
        <p:txBody>
          <a:bodyPr/>
          <a:lstStyle/>
          <a:p>
            <a:r>
              <a:rPr lang="en-US" dirty="0" smtClean="0"/>
              <a:t>Timeline</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20733735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media.tenor.co/images/21c0e8dc0259f94a7aae44817bd24b1d/raw"/>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5810" y="4031947"/>
            <a:ext cx="3712765" cy="24453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hechive.files.wordpress.com/2014/11/impatient-photos-13.gif?w=500&amp;h=379"/>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447674"/>
            <a:ext cx="3637885" cy="275751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media1.giphy.com/media/2itgMbGiap9du/giphy.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84469" y="2167511"/>
            <a:ext cx="2363788" cy="174630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media.giphy.com/media/vO8F4fYQd39h6/giphy.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003675" y="4031947"/>
            <a:ext cx="3595399" cy="256921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www.triton-xp.com/wp-content/uploads/2016/08/giphy-3.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937500" y="3668713"/>
            <a:ext cx="4171950" cy="234714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www.reactiongifs.com/wp-content/uploads/2012/11/need-it.gif?w=500&amp;h=282"/>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25810" y="147345"/>
            <a:ext cx="4464878" cy="1902039"/>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s://images.gr-assets.com/hostedimages/1415921035ra/11865801.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963442" y="2136471"/>
            <a:ext cx="4543688" cy="1808389"/>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media.tenor.co/images/05f9457771eab8840adc3773e96bc85e/raw"/>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4714875" y="195473"/>
            <a:ext cx="3222625" cy="1805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3370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285750" indent="-285750">
              <a:buFont typeface="Arial" panose="020B0604020202020204" pitchFamily="34" charset="0"/>
              <a:buChar char="•"/>
            </a:pPr>
            <a:r>
              <a:rPr lang="en-US" dirty="0" err="1" smtClean="0">
                <a:hlinkClick r:id="rId2"/>
              </a:rPr>
              <a:t>.Net</a:t>
            </a:r>
            <a:r>
              <a:rPr lang="en-US" dirty="0" smtClean="0">
                <a:hlinkClick r:id="rId2"/>
              </a:rPr>
              <a:t> Portability Analyzer</a:t>
            </a:r>
            <a:endParaRPr lang="en-US" dirty="0" smtClean="0"/>
          </a:p>
          <a:p>
            <a:pPr marL="285750" indent="-28575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smtClean="0"/>
              <a:t>Migrate existing Framework to core (1)</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Console App / Visual Studio plugin</a:t>
            </a:r>
            <a:endParaRPr lang="en-US" dirty="0"/>
          </a:p>
        </p:txBody>
      </p:sp>
      <p:pic>
        <p:nvPicPr>
          <p:cNvPr id="9218" name="Picture 2" descr=".Net Portability Analyzer resul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853509"/>
            <a:ext cx="8991600" cy="400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2653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285750" indent="-285750">
              <a:buFont typeface="Arial" panose="020B0604020202020204" pitchFamily="34" charset="0"/>
              <a:buChar char="•"/>
            </a:pPr>
            <a:r>
              <a:rPr lang="en-US" dirty="0" smtClean="0">
                <a:hlinkClick r:id="rId2"/>
              </a:rPr>
              <a:t>I Can Has .NET Core</a:t>
            </a:r>
            <a:endParaRPr lang="en-US" dirty="0" smtClean="0"/>
          </a:p>
          <a:p>
            <a:pPr marL="1085850" lvl="1" indent="-285750">
              <a:buFont typeface="Arial" panose="020B0604020202020204" pitchFamily="34" charset="0"/>
              <a:buChar char="•"/>
            </a:pPr>
            <a:r>
              <a:rPr lang="en-US" dirty="0" smtClean="0"/>
              <a:t>Upload </a:t>
            </a:r>
            <a:r>
              <a:rPr lang="en-US" dirty="0" err="1" smtClean="0"/>
              <a:t>packages.config</a:t>
            </a:r>
            <a:r>
              <a:rPr lang="en-US" dirty="0" smtClean="0"/>
              <a:t>, </a:t>
            </a:r>
            <a:r>
              <a:rPr lang="en-US" dirty="0" err="1" smtClean="0"/>
              <a:t>project.json</a:t>
            </a:r>
            <a:r>
              <a:rPr lang="en-US" dirty="0" smtClean="0"/>
              <a:t>, </a:t>
            </a:r>
            <a:r>
              <a:rPr lang="en-US" dirty="0" err="1" smtClean="0"/>
              <a:t>paket.dependencies</a:t>
            </a:r>
            <a:r>
              <a:rPr lang="en-US" dirty="0" smtClean="0"/>
              <a:t> files for analysis and it will build a visualization of the packages and whether .NET Standard versions are available on nuget.org.</a:t>
            </a:r>
            <a:endParaRPr lang="en-US" dirty="0"/>
          </a:p>
        </p:txBody>
      </p:sp>
      <p:sp>
        <p:nvSpPr>
          <p:cNvPr id="3" name="Title 2"/>
          <p:cNvSpPr>
            <a:spLocks noGrp="1"/>
          </p:cNvSpPr>
          <p:nvPr>
            <p:ph type="title"/>
          </p:nvPr>
        </p:nvSpPr>
        <p:spPr/>
        <p:txBody>
          <a:bodyPr/>
          <a:lstStyle/>
          <a:p>
            <a:r>
              <a:rPr lang="en-US" dirty="0" smtClean="0"/>
              <a:t>Migrate Existing Framework to core (2)</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Website</a:t>
            </a:r>
            <a:endParaRPr lang="en-US" dirty="0"/>
          </a:p>
        </p:txBody>
      </p:sp>
      <p:pic>
        <p:nvPicPr>
          <p:cNvPr id="5" name="Picture 4"/>
          <p:cNvPicPr>
            <a:picLocks noChangeAspect="1"/>
          </p:cNvPicPr>
          <p:nvPr/>
        </p:nvPicPr>
        <p:blipFill>
          <a:blip r:embed="rId3"/>
          <a:stretch>
            <a:fillRect/>
          </a:stretch>
        </p:blipFill>
        <p:spPr>
          <a:xfrm>
            <a:off x="340797" y="2369942"/>
            <a:ext cx="11515711" cy="2913259"/>
          </a:xfrm>
          <a:prstGeom prst="rect">
            <a:avLst/>
          </a:prstGeom>
        </p:spPr>
      </p:pic>
    </p:spTree>
    <p:extLst>
      <p:ext uri="{BB962C8B-B14F-4D97-AF65-F5344CB8AC3E}">
        <p14:creationId xmlns:p14="http://schemas.microsoft.com/office/powerpoint/2010/main" val="24671919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1953502" y="1376363"/>
            <a:ext cx="8284996" cy="4646612"/>
          </a:xfrm>
          <a:prstGeom prst="rect">
            <a:avLst/>
          </a:prstGeom>
        </p:spPr>
      </p:pic>
      <p:sp>
        <p:nvSpPr>
          <p:cNvPr id="3" name="Title 2"/>
          <p:cNvSpPr>
            <a:spLocks noGrp="1"/>
          </p:cNvSpPr>
          <p:nvPr>
            <p:ph type="title"/>
          </p:nvPr>
        </p:nvSpPr>
        <p:spPr/>
        <p:txBody>
          <a:bodyPr/>
          <a:lstStyle/>
          <a:p>
            <a:r>
              <a:rPr lang="en-US" dirty="0"/>
              <a:t>Migrate Existing Framework to core </a:t>
            </a:r>
            <a:r>
              <a:rPr lang="en-US" dirty="0" smtClean="0"/>
              <a:t>(3)</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WEBSITE</a:t>
            </a:r>
            <a:endParaRPr lang="en-US" dirty="0"/>
          </a:p>
        </p:txBody>
      </p:sp>
    </p:spTree>
    <p:extLst>
      <p:ext uri="{BB962C8B-B14F-4D97-AF65-F5344CB8AC3E}">
        <p14:creationId xmlns:p14="http://schemas.microsoft.com/office/powerpoint/2010/main" val="5842983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285750" indent="-285750">
              <a:buFont typeface="Arial" panose="020B0604020202020204" pitchFamily="34" charset="0"/>
              <a:buChar char="•"/>
            </a:pPr>
            <a:r>
              <a:rPr lang="en-US" dirty="0" smtClean="0">
                <a:hlinkClick r:id="rId2" action="ppaction://hlinkfile"/>
              </a:rPr>
              <a:t>Reverse Package Search</a:t>
            </a:r>
            <a:endParaRPr lang="en-US" dirty="0"/>
          </a:p>
        </p:txBody>
      </p:sp>
      <p:sp>
        <p:nvSpPr>
          <p:cNvPr id="3" name="Title 2"/>
          <p:cNvSpPr>
            <a:spLocks noGrp="1"/>
          </p:cNvSpPr>
          <p:nvPr>
            <p:ph type="title"/>
          </p:nvPr>
        </p:nvSpPr>
        <p:spPr/>
        <p:txBody>
          <a:bodyPr/>
          <a:lstStyle/>
          <a:p>
            <a:r>
              <a:rPr lang="en-US" dirty="0"/>
              <a:t>Migrate Existing Framework to core </a:t>
            </a:r>
            <a:r>
              <a:rPr lang="en-US" dirty="0" smtClean="0"/>
              <a:t>(4)</a:t>
            </a:r>
            <a:endParaRPr lang="en-US" dirty="0"/>
          </a:p>
        </p:txBody>
      </p:sp>
      <p:pic>
        <p:nvPicPr>
          <p:cNvPr id="11266" name="Picture 2" descr="Run .Net Portability Analyz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51911"/>
            <a:ext cx="7115175" cy="56197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un .Net Portability Analyz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402304"/>
            <a:ext cx="9372600" cy="224790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4"/>
          </p:nvPr>
        </p:nvSpPr>
        <p:spPr/>
        <p:txBody>
          <a:bodyPr>
            <a:normAutofit lnSpcReduction="10000"/>
          </a:bodyPr>
          <a:lstStyle/>
          <a:p>
            <a:r>
              <a:rPr lang="en-US" dirty="0" smtClean="0"/>
              <a:t>WEBSITE</a:t>
            </a:r>
            <a:endParaRPr lang="en-US" dirty="0"/>
          </a:p>
        </p:txBody>
      </p:sp>
    </p:spTree>
    <p:extLst>
      <p:ext uri="{BB962C8B-B14F-4D97-AF65-F5344CB8AC3E}">
        <p14:creationId xmlns:p14="http://schemas.microsoft.com/office/powerpoint/2010/main" val="1127243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Autofit/>
          </a:bodyPr>
          <a:lstStyle/>
          <a:p>
            <a:r>
              <a:rPr lang="en-US" sz="1050" dirty="0"/>
              <a:t>#if </a:t>
            </a:r>
            <a:r>
              <a:rPr lang="en-US" sz="1050" dirty="0" smtClean="0"/>
              <a:t>NET40</a:t>
            </a:r>
            <a:br>
              <a:rPr lang="en-US" sz="1050" dirty="0" smtClean="0"/>
            </a:br>
            <a:r>
              <a:rPr lang="en-US" sz="1050" dirty="0" smtClean="0"/>
              <a:t>    </a:t>
            </a:r>
            <a:r>
              <a:rPr lang="en-US" sz="1050" dirty="0"/>
              <a:t>public static class </a:t>
            </a:r>
            <a:r>
              <a:rPr lang="en-US" sz="1050" dirty="0" err="1" smtClean="0"/>
              <a:t>TypeExtensions</a:t>
            </a:r>
            <a:r>
              <a:rPr lang="en-US" sz="1050" dirty="0" smtClean="0"/>
              <a:t/>
            </a:r>
            <a:br>
              <a:rPr lang="en-US" sz="1050" dirty="0" smtClean="0"/>
            </a:br>
            <a:r>
              <a:rPr lang="en-US" sz="1050" dirty="0" smtClean="0"/>
              <a:t>    {</a:t>
            </a:r>
            <a:br>
              <a:rPr lang="en-US" sz="1050" dirty="0" smtClean="0"/>
            </a:br>
            <a:r>
              <a:rPr lang="en-US" sz="1050" dirty="0" smtClean="0"/>
              <a:t>        </a:t>
            </a:r>
            <a:r>
              <a:rPr lang="en-US" sz="1050" dirty="0"/>
              <a:t>public static Assembly Assembly(this Type type</a:t>
            </a:r>
            <a:r>
              <a:rPr lang="en-US" sz="1050" dirty="0" smtClean="0"/>
              <a:t>)</a:t>
            </a:r>
            <a:br>
              <a:rPr lang="en-US" sz="1050" dirty="0" smtClean="0"/>
            </a:br>
            <a:r>
              <a:rPr lang="en-US" sz="1050" dirty="0" smtClean="0"/>
              <a:t>        {</a:t>
            </a:r>
            <a:br>
              <a:rPr lang="en-US" sz="1050" dirty="0" smtClean="0"/>
            </a:br>
            <a:r>
              <a:rPr lang="en-US" sz="1050" dirty="0" smtClean="0"/>
              <a:t>            </a:t>
            </a:r>
            <a:r>
              <a:rPr lang="en-US" sz="1050" dirty="0"/>
              <a:t>return </a:t>
            </a:r>
            <a:r>
              <a:rPr lang="en-US" sz="1050" dirty="0" err="1"/>
              <a:t>type.Assembly</a:t>
            </a:r>
            <a:r>
              <a:rPr lang="en-US" sz="1050" dirty="0" smtClean="0"/>
              <a:t>;</a:t>
            </a:r>
            <a:br>
              <a:rPr lang="en-US" sz="1050" dirty="0" smtClean="0"/>
            </a:br>
            <a:r>
              <a:rPr lang="en-US" sz="1050" dirty="0" smtClean="0"/>
              <a:t>        }</a:t>
            </a:r>
            <a:endParaRPr lang="en-US" sz="1050" dirty="0"/>
          </a:p>
          <a:p>
            <a:r>
              <a:rPr lang="en-US" sz="1050" dirty="0"/>
              <a:t>        public static bool </a:t>
            </a:r>
            <a:r>
              <a:rPr lang="en-US" sz="1050" dirty="0" err="1"/>
              <a:t>IsValueType</a:t>
            </a:r>
            <a:r>
              <a:rPr lang="en-US" sz="1050" dirty="0"/>
              <a:t>(this Type type</a:t>
            </a:r>
            <a:r>
              <a:rPr lang="en-US" sz="1050" dirty="0" smtClean="0"/>
              <a:t>)</a:t>
            </a:r>
            <a:br>
              <a:rPr lang="en-US" sz="1050" dirty="0" smtClean="0"/>
            </a:br>
            <a:r>
              <a:rPr lang="en-US" sz="1050" dirty="0" smtClean="0"/>
              <a:t>        {</a:t>
            </a:r>
            <a:br>
              <a:rPr lang="en-US" sz="1050" dirty="0" smtClean="0"/>
            </a:br>
            <a:r>
              <a:rPr lang="en-US" sz="1050" dirty="0" smtClean="0"/>
              <a:t>            </a:t>
            </a:r>
            <a:r>
              <a:rPr lang="en-US" sz="1050" dirty="0"/>
              <a:t>return </a:t>
            </a:r>
            <a:r>
              <a:rPr lang="en-US" sz="1050" dirty="0" err="1"/>
              <a:t>type.IsValueType</a:t>
            </a:r>
            <a:r>
              <a:rPr lang="en-US" sz="1050" dirty="0" smtClean="0"/>
              <a:t>;</a:t>
            </a:r>
            <a:br>
              <a:rPr lang="en-US" sz="1050" dirty="0" smtClean="0"/>
            </a:br>
            <a:r>
              <a:rPr lang="en-US" sz="1050" dirty="0" smtClean="0"/>
              <a:t>        }</a:t>
            </a:r>
            <a:br>
              <a:rPr lang="en-US" sz="1050" dirty="0" smtClean="0"/>
            </a:br>
            <a:r>
              <a:rPr lang="en-US" sz="1050" dirty="0" smtClean="0"/>
              <a:t>    }</a:t>
            </a:r>
            <a:br>
              <a:rPr lang="en-US" sz="1050" dirty="0" smtClean="0"/>
            </a:br>
            <a:r>
              <a:rPr lang="en-US" sz="1050" dirty="0" smtClean="0"/>
              <a:t>#else</a:t>
            </a:r>
            <a:br>
              <a:rPr lang="en-US" sz="1050" dirty="0" smtClean="0"/>
            </a:br>
            <a:r>
              <a:rPr lang="en-US" sz="1050" dirty="0" smtClean="0"/>
              <a:t>    </a:t>
            </a:r>
            <a:r>
              <a:rPr lang="en-US" sz="1050" dirty="0"/>
              <a:t>using </a:t>
            </a:r>
            <a:r>
              <a:rPr lang="en-US" sz="1050" dirty="0" err="1"/>
              <a:t>System.Linq</a:t>
            </a:r>
            <a:r>
              <a:rPr lang="en-US" sz="1050" dirty="0" smtClean="0"/>
              <a:t>;</a:t>
            </a:r>
            <a:br>
              <a:rPr lang="en-US" sz="1050" dirty="0" smtClean="0"/>
            </a:br>
            <a:r>
              <a:rPr lang="en-US" sz="1050" dirty="0" smtClean="0"/>
              <a:t>    </a:t>
            </a:r>
            <a:r>
              <a:rPr lang="en-US" sz="1050" dirty="0"/>
              <a:t>public static class </a:t>
            </a:r>
            <a:r>
              <a:rPr lang="en-US" sz="1050" dirty="0" err="1" smtClean="0"/>
              <a:t>TypeExtensions</a:t>
            </a:r>
            <a:r>
              <a:rPr lang="en-US" sz="1050" dirty="0" smtClean="0"/>
              <a:t/>
            </a:r>
            <a:br>
              <a:rPr lang="en-US" sz="1050" dirty="0" smtClean="0"/>
            </a:br>
            <a:r>
              <a:rPr lang="en-US" sz="1050" dirty="0" smtClean="0"/>
              <a:t>    {</a:t>
            </a:r>
            <a:br>
              <a:rPr lang="en-US" sz="1050" dirty="0" smtClean="0"/>
            </a:br>
            <a:r>
              <a:rPr lang="en-US" sz="1050" dirty="0" smtClean="0"/>
              <a:t>        </a:t>
            </a:r>
            <a:r>
              <a:rPr lang="en-US" sz="1050" dirty="0"/>
              <a:t>public static Assembly Assembly(this Type type</a:t>
            </a:r>
            <a:r>
              <a:rPr lang="en-US" sz="1050" dirty="0" smtClean="0"/>
              <a:t>)</a:t>
            </a:r>
            <a:br>
              <a:rPr lang="en-US" sz="1050" dirty="0" smtClean="0"/>
            </a:br>
            <a:r>
              <a:rPr lang="en-US" sz="1050" dirty="0" smtClean="0"/>
              <a:t>        {</a:t>
            </a:r>
            <a:br>
              <a:rPr lang="en-US" sz="1050" dirty="0" smtClean="0"/>
            </a:br>
            <a:r>
              <a:rPr lang="en-US" sz="1050" dirty="0" smtClean="0"/>
              <a:t>            </a:t>
            </a:r>
            <a:r>
              <a:rPr lang="en-US" sz="1050" dirty="0"/>
              <a:t>return </a:t>
            </a:r>
            <a:r>
              <a:rPr lang="en-US" sz="1050" dirty="0" err="1"/>
              <a:t>type.GetTypeInfo</a:t>
            </a:r>
            <a:r>
              <a:rPr lang="en-US" sz="1050" dirty="0"/>
              <a:t>().Assembly;   </a:t>
            </a:r>
            <a:r>
              <a:rPr lang="en-US" sz="1050" dirty="0" smtClean="0"/>
              <a:t/>
            </a:r>
            <a:br>
              <a:rPr lang="en-US" sz="1050" dirty="0" smtClean="0"/>
            </a:br>
            <a:r>
              <a:rPr lang="en-US" sz="1050" dirty="0" smtClean="0"/>
              <a:t>        }</a:t>
            </a:r>
            <a:endParaRPr lang="en-US" sz="1050" dirty="0"/>
          </a:p>
          <a:p>
            <a:r>
              <a:rPr lang="en-US" sz="1050" dirty="0"/>
              <a:t>        public static bool </a:t>
            </a:r>
            <a:r>
              <a:rPr lang="en-US" sz="1050" dirty="0" err="1"/>
              <a:t>IsValueType</a:t>
            </a:r>
            <a:r>
              <a:rPr lang="en-US" sz="1050" dirty="0"/>
              <a:t>(this Type type</a:t>
            </a:r>
            <a:r>
              <a:rPr lang="en-US" sz="1050" dirty="0" smtClean="0"/>
              <a:t>)</a:t>
            </a:r>
            <a:br>
              <a:rPr lang="en-US" sz="1050" dirty="0" smtClean="0"/>
            </a:br>
            <a:r>
              <a:rPr lang="en-US" sz="1050" dirty="0" smtClean="0"/>
              <a:t>        {</a:t>
            </a:r>
            <a:br>
              <a:rPr lang="en-US" sz="1050" dirty="0" smtClean="0"/>
            </a:br>
            <a:r>
              <a:rPr lang="en-US" sz="1050" dirty="0" smtClean="0"/>
              <a:t>            </a:t>
            </a:r>
            <a:r>
              <a:rPr lang="en-US" sz="1050" dirty="0"/>
              <a:t>return </a:t>
            </a:r>
            <a:r>
              <a:rPr lang="en-US" sz="1050" dirty="0" err="1"/>
              <a:t>type.GetTypeInfo</a:t>
            </a:r>
            <a:r>
              <a:rPr lang="en-US" sz="1050" dirty="0"/>
              <a:t>().</a:t>
            </a:r>
            <a:r>
              <a:rPr lang="en-US" sz="1050" dirty="0" err="1"/>
              <a:t>IsValueType</a:t>
            </a:r>
            <a:r>
              <a:rPr lang="en-US" sz="1050" dirty="0" smtClean="0"/>
              <a:t>;</a:t>
            </a:r>
            <a:br>
              <a:rPr lang="en-US" sz="1050" dirty="0" smtClean="0"/>
            </a:br>
            <a:r>
              <a:rPr lang="en-US" sz="1050" dirty="0" smtClean="0"/>
              <a:t>        }</a:t>
            </a:r>
            <a:br>
              <a:rPr lang="en-US" sz="1050" dirty="0" smtClean="0"/>
            </a:br>
            <a:r>
              <a:rPr lang="en-US" sz="1050" dirty="0" smtClean="0"/>
              <a:t>    }</a:t>
            </a:r>
            <a:br>
              <a:rPr lang="en-US" sz="1050" dirty="0" smtClean="0"/>
            </a:br>
            <a:r>
              <a:rPr lang="en-US" sz="1050" dirty="0" smtClean="0"/>
              <a:t>#</a:t>
            </a:r>
            <a:r>
              <a:rPr lang="en-US" sz="1050" dirty="0" err="1"/>
              <a:t>endif</a:t>
            </a:r>
            <a:endParaRPr lang="en-US" sz="1050" dirty="0"/>
          </a:p>
        </p:txBody>
      </p:sp>
      <p:sp>
        <p:nvSpPr>
          <p:cNvPr id="3" name="Title 2"/>
          <p:cNvSpPr>
            <a:spLocks noGrp="1"/>
          </p:cNvSpPr>
          <p:nvPr>
            <p:ph type="title"/>
          </p:nvPr>
        </p:nvSpPr>
        <p:spPr/>
        <p:txBody>
          <a:bodyPr/>
          <a:lstStyle/>
          <a:p>
            <a:r>
              <a:rPr lang="en-US" dirty="0" smtClean="0"/>
              <a:t>COMPILER DIRECTIVES (5)</a:t>
            </a:r>
            <a:endParaRPr lang="en-US" dirty="0"/>
          </a:p>
        </p:txBody>
      </p:sp>
      <p:sp>
        <p:nvSpPr>
          <p:cNvPr id="4" name="Text Placeholder 3"/>
          <p:cNvSpPr>
            <a:spLocks noGrp="1"/>
          </p:cNvSpPr>
          <p:nvPr>
            <p:ph type="body" sz="quarter" idx="14"/>
          </p:nvPr>
        </p:nvSpPr>
        <p:spPr/>
        <p:txBody>
          <a:bodyPr>
            <a:normAutofit lnSpcReduction="10000"/>
          </a:bodyPr>
          <a:lstStyle/>
          <a:p>
            <a:r>
              <a:rPr lang="en-US" dirty="0" err="1" smtClean="0"/>
              <a:t>System.Type</a:t>
            </a:r>
            <a:r>
              <a:rPr lang="en-US" dirty="0" smtClean="0"/>
              <a:t> vs. </a:t>
            </a:r>
            <a:r>
              <a:rPr lang="en-US" dirty="0" err="1" smtClean="0"/>
              <a:t>System.Reflection</a:t>
            </a:r>
            <a:r>
              <a:rPr lang="en-US" dirty="0" smtClean="0"/>
              <a:t> extension methods / </a:t>
            </a:r>
            <a:r>
              <a:rPr lang="en-US" dirty="0" err="1" smtClean="0"/>
              <a:t>Polyfills</a:t>
            </a:r>
            <a:endParaRPr lang="en-US" dirty="0"/>
          </a:p>
        </p:txBody>
      </p:sp>
    </p:spTree>
    <p:extLst>
      <p:ext uri="{BB962C8B-B14F-4D97-AF65-F5344CB8AC3E}">
        <p14:creationId xmlns:p14="http://schemas.microsoft.com/office/powerpoint/2010/main" val="214198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Autofit/>
          </a:bodyPr>
          <a:lstStyle/>
          <a:p>
            <a:r>
              <a:rPr lang="en-US" sz="4000" dirty="0" smtClean="0"/>
              <a:t>“You’re already in the top tier of developers just by showing up here tonight. I don’t know how talented you are, how much experience you have, but you showed up. You’re putting yourself out there because you care to improve. Thanks for caring.” –Scott </a:t>
            </a:r>
            <a:r>
              <a:rPr lang="en-US" sz="4000" dirty="0" err="1" smtClean="0"/>
              <a:t>Hanselman</a:t>
            </a:r>
            <a:endParaRPr lang="en-US" sz="4000" dirty="0"/>
          </a:p>
        </p:txBody>
      </p:sp>
      <p:sp>
        <p:nvSpPr>
          <p:cNvPr id="3" name="Title 2"/>
          <p:cNvSpPr>
            <a:spLocks noGrp="1"/>
          </p:cNvSpPr>
          <p:nvPr>
            <p:ph type="title"/>
          </p:nvPr>
        </p:nvSpPr>
        <p:spPr/>
        <p:txBody>
          <a:bodyPr/>
          <a:lstStyle/>
          <a:p>
            <a:r>
              <a:rPr lang="en-US" dirty="0">
                <a:hlinkClick r:id="rId2"/>
              </a:rPr>
              <a:t>https://</a:t>
            </a:r>
            <a:r>
              <a:rPr lang="en-US" dirty="0" smtClean="0">
                <a:hlinkClick r:id="rId2"/>
              </a:rPr>
              <a:t>github.com/Kwen/sdcodecamp16</a:t>
            </a:r>
            <a:r>
              <a:rPr lang="en-US" dirty="0" smtClean="0"/>
              <a:t> </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18245910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285750" indent="-285750">
              <a:buFont typeface="Arial" panose="020B0604020202020204" pitchFamily="34" charset="0"/>
              <a:buChar char="•"/>
            </a:pPr>
            <a:r>
              <a:rPr lang="en-US" dirty="0" smtClean="0"/>
              <a:t>Microsoft’s official stance:</a:t>
            </a:r>
          </a:p>
          <a:p>
            <a:pPr marL="1085850" lvl="1" indent="-285750">
              <a:buFont typeface="Arial" panose="020B0604020202020204" pitchFamily="34" charset="0"/>
              <a:buChar char="•"/>
            </a:pPr>
            <a:r>
              <a:rPr lang="en-US" dirty="0" smtClean="0"/>
              <a:t>Embedded </a:t>
            </a:r>
            <a:r>
              <a:rPr lang="en-US" dirty="0"/>
              <a:t>in the path of the request URL, at the end of the service </a:t>
            </a:r>
            <a:r>
              <a:rPr lang="en-US" dirty="0" smtClean="0"/>
              <a:t>root:</a:t>
            </a:r>
          </a:p>
          <a:p>
            <a:pPr marL="1543050" lvl="2" indent="-285750">
              <a:buFont typeface="Arial" panose="020B0604020202020204" pitchFamily="34" charset="0"/>
              <a:buChar char="•"/>
            </a:pPr>
            <a:r>
              <a:rPr lang="en-US" dirty="0" smtClean="0"/>
              <a:t>https</a:t>
            </a:r>
            <a:r>
              <a:rPr lang="en-US" dirty="0"/>
              <a:t>://api.contoso.com/</a:t>
            </a:r>
            <a:r>
              <a:rPr lang="en-US" b="1" dirty="0">
                <a:solidFill>
                  <a:srgbClr val="FF0000"/>
                </a:solidFill>
              </a:rPr>
              <a:t>v1.0</a:t>
            </a:r>
            <a:r>
              <a:rPr lang="en-US" dirty="0"/>
              <a:t>/products/users</a:t>
            </a:r>
          </a:p>
          <a:p>
            <a:pPr marL="1085850" lvl="1" indent="-285750">
              <a:buFont typeface="Arial" panose="020B0604020202020204" pitchFamily="34" charset="0"/>
              <a:buChar char="•"/>
            </a:pPr>
            <a:r>
              <a:rPr lang="en-US" dirty="0" smtClean="0"/>
              <a:t>As </a:t>
            </a:r>
            <a:r>
              <a:rPr lang="en-US" dirty="0"/>
              <a:t>a query string parameter of the URL: </a:t>
            </a:r>
            <a:endParaRPr lang="en-US" dirty="0" smtClean="0"/>
          </a:p>
          <a:p>
            <a:pPr marL="1543050" lvl="2" indent="-285750">
              <a:buFont typeface="Arial" panose="020B0604020202020204" pitchFamily="34" charset="0"/>
              <a:buChar char="•"/>
            </a:pPr>
            <a:r>
              <a:rPr lang="en-US" dirty="0" smtClean="0"/>
              <a:t>https</a:t>
            </a:r>
            <a:r>
              <a:rPr lang="en-US" dirty="0"/>
              <a:t>://api.contoso.com/products/users</a:t>
            </a:r>
            <a:r>
              <a:rPr lang="en-US" b="1" dirty="0">
                <a:solidFill>
                  <a:srgbClr val="FF0000"/>
                </a:solidFill>
              </a:rPr>
              <a:t>?api-version=1.0</a:t>
            </a:r>
          </a:p>
          <a:p>
            <a:pPr marL="285750" indent="-285750">
              <a:buFont typeface="Arial" panose="020B0604020202020204" pitchFamily="34" charset="0"/>
              <a:buChar char="•"/>
            </a:pPr>
            <a:r>
              <a:rPr lang="en-US" dirty="0" smtClean="0"/>
              <a:t>Read more about it here:</a:t>
            </a:r>
          </a:p>
          <a:p>
            <a:pPr marL="1085850" lvl="1" indent="-285750">
              <a:buFont typeface="Arial" panose="020B0604020202020204" pitchFamily="34" charset="0"/>
              <a:buChar char="•"/>
            </a:pPr>
            <a:r>
              <a:rPr lang="en-US" dirty="0" smtClean="0">
                <a:hlinkClick r:id="rId2"/>
              </a:rPr>
              <a:t>https</a:t>
            </a:r>
            <a:r>
              <a:rPr lang="en-US" dirty="0">
                <a:hlinkClick r:id="rId2"/>
              </a:rPr>
              <a:t>://</a:t>
            </a:r>
            <a:r>
              <a:rPr lang="en-US" dirty="0" smtClean="0">
                <a:hlinkClick r:id="rId2"/>
              </a:rPr>
              <a:t>github.com/Microsoft/api-guidelines/blob/master/Guidelines.md#12-versioning</a:t>
            </a:r>
            <a:endParaRPr lang="en-US" dirty="0"/>
          </a:p>
          <a:p>
            <a:pPr marL="1085850" lvl="1" indent="-285750">
              <a:buFont typeface="Arial" panose="020B0604020202020204" pitchFamily="34" charset="0"/>
              <a:buChar char="•"/>
            </a:pPr>
            <a:r>
              <a:rPr lang="en-US" dirty="0" smtClean="0">
                <a:hlinkClick r:id="rId3"/>
              </a:rPr>
              <a:t>https</a:t>
            </a:r>
            <a:r>
              <a:rPr lang="en-US" dirty="0">
                <a:hlinkClick r:id="rId3"/>
              </a:rPr>
              <a:t>://github.com/Microsoft/aspnet-api-versioning/tree/master/src/Microsoft.AspNetCore.Mvc.Versioning</a:t>
            </a:r>
            <a:endParaRPr lang="en-US" dirty="0"/>
          </a:p>
          <a:p>
            <a:endParaRPr lang="en-US" dirty="0"/>
          </a:p>
        </p:txBody>
      </p:sp>
      <p:sp>
        <p:nvSpPr>
          <p:cNvPr id="3" name="Title 2"/>
          <p:cNvSpPr>
            <a:spLocks noGrp="1"/>
          </p:cNvSpPr>
          <p:nvPr>
            <p:ph type="title"/>
          </p:nvPr>
        </p:nvSpPr>
        <p:spPr/>
        <p:txBody>
          <a:bodyPr/>
          <a:lstStyle/>
          <a:p>
            <a:r>
              <a:rPr lang="en-US" dirty="0" smtClean="0"/>
              <a:t>Microsoft committed to an </a:t>
            </a:r>
            <a:r>
              <a:rPr lang="en-US" dirty="0" err="1" smtClean="0"/>
              <a:t>api</a:t>
            </a:r>
            <a:r>
              <a:rPr lang="en-US" dirty="0" smtClean="0"/>
              <a:t> versioning pattern!</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4171658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sz="quarter" idx="14"/>
          </p:nvPr>
        </p:nvSpPr>
        <p:spPr>
          <a:xfrm>
            <a:off x="838200" y="904463"/>
            <a:ext cx="10515600" cy="743362"/>
          </a:xfrm>
        </p:spPr>
        <p:txBody>
          <a:bodyPr>
            <a:normAutofit fontScale="92500" lnSpcReduction="10000"/>
          </a:bodyPr>
          <a:lstStyle/>
          <a:p>
            <a:r>
              <a:rPr lang="en-US" dirty="0" smtClean="0"/>
              <a:t>(Yes, that’s a ninja cat riding a T-rex with hand grabbers</a:t>
            </a:r>
            <a:r>
              <a:rPr lang="en-US" dirty="0" smtClean="0"/>
              <a:t>)</a:t>
            </a:r>
          </a:p>
          <a:p>
            <a:r>
              <a:rPr lang="en-US" dirty="0" smtClean="0"/>
              <a:t>Slides &amp; Demo Code: </a:t>
            </a:r>
            <a:r>
              <a:rPr lang="en-US" dirty="0">
                <a:hlinkClick r:id="rId2"/>
              </a:rPr>
              <a:t>https://</a:t>
            </a:r>
            <a:r>
              <a:rPr lang="en-US" dirty="0" smtClean="0">
                <a:hlinkClick r:id="rId2"/>
              </a:rPr>
              <a:t>github.com/Kwen/sdcodecamp16</a:t>
            </a:r>
            <a:r>
              <a:rPr lang="en-US" dirty="0" smtClean="0"/>
              <a:t> </a:t>
            </a:r>
            <a:endParaRPr lang="en-US" dirty="0"/>
          </a:p>
        </p:txBody>
      </p:sp>
      <p:pic>
        <p:nvPicPr>
          <p:cNvPr id="3074" name="Picture 2" descr="http://core0.staticworld.net/images/article/2015/07/win10_skype_320x320.0-100597605-orig.gif"/>
          <p:cNvPicPr>
            <a:picLocks noGrp="1" noChangeAspect="1" noChangeArrowheads="1" noCrop="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533775" y="1633472"/>
            <a:ext cx="5038725" cy="503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7132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285750" indent="-285750">
              <a:buFont typeface="Arial" panose="020B0604020202020204" pitchFamily="34" charset="0"/>
              <a:buChar char="•"/>
            </a:pPr>
            <a:r>
              <a:rPr lang="en-US" dirty="0" smtClean="0">
                <a:hlinkClick r:id="rId2"/>
              </a:rPr>
              <a:t>Using yeoman to create ASP.NET templates</a:t>
            </a:r>
            <a:endParaRPr lang="en-US" dirty="0" smtClean="0"/>
          </a:p>
          <a:p>
            <a:pPr marL="285750" indent="-285750">
              <a:buFont typeface="Arial" panose="020B0604020202020204" pitchFamily="34" charset="0"/>
              <a:buChar char="•"/>
            </a:pPr>
            <a:r>
              <a:rPr lang="en-US" dirty="0" smtClean="0">
                <a:hlinkClick r:id="rId3"/>
              </a:rPr>
              <a:t>Your first ASP.NET Core Application on a MAC using VS Code</a:t>
            </a:r>
            <a:endParaRPr lang="en-US" dirty="0" smtClean="0"/>
          </a:p>
          <a:p>
            <a:pPr marL="285750" indent="-285750">
              <a:buFont typeface="Arial" panose="020B0604020202020204" pitchFamily="34" charset="0"/>
              <a:buChar char="•"/>
            </a:pPr>
            <a:r>
              <a:rPr lang="en-US" dirty="0" smtClean="0">
                <a:hlinkClick r:id="rId4"/>
              </a:rPr>
              <a:t>Getting started with ASP.NET Core MVC and Visual Studio</a:t>
            </a:r>
            <a:endParaRPr lang="en-US" dirty="0" smtClean="0"/>
          </a:p>
          <a:p>
            <a:pPr marL="285750" indent="-285750">
              <a:buFont typeface="Arial" panose="020B0604020202020204" pitchFamily="34" charset="0"/>
              <a:buChar char="•"/>
            </a:pPr>
            <a:r>
              <a:rPr lang="en-US" dirty="0">
                <a:hlinkClick r:id="rId5"/>
              </a:rPr>
              <a:t>https://blogs.msdn.microsoft.com/dotnet/2016/09/26/introducing-net-standard</a:t>
            </a:r>
            <a:r>
              <a:rPr lang="en-US" dirty="0" smtClean="0">
                <a:hlinkClick r:id="rId5"/>
              </a:rPr>
              <a:t>/</a:t>
            </a:r>
            <a:endParaRPr lang="en-US" dirty="0" smtClean="0"/>
          </a:p>
          <a:p>
            <a:pPr marL="285750" indent="-285750">
              <a:buFont typeface="Arial" panose="020B0604020202020204" pitchFamily="34" charset="0"/>
              <a:buChar char="•"/>
            </a:pPr>
            <a:r>
              <a:rPr lang="en-US" dirty="0">
                <a:hlinkClick r:id="rId6"/>
              </a:rPr>
              <a:t>http://</a:t>
            </a:r>
            <a:r>
              <a:rPr lang="en-US" dirty="0" smtClean="0">
                <a:hlinkClick r:id="rId6"/>
              </a:rPr>
              <a:t>stackoverflow.com/questions/29609993/difference-between-net-framework-4-6-net-native-and-net-core</a:t>
            </a:r>
            <a:endParaRPr lang="en-US" dirty="0" smtClean="0"/>
          </a:p>
          <a:p>
            <a:pPr marL="285750" indent="-285750">
              <a:buFont typeface="Arial" panose="020B0604020202020204" pitchFamily="34" charset="0"/>
              <a:buChar char="•"/>
            </a:pPr>
            <a:r>
              <a:rPr lang="en-US" dirty="0">
                <a:hlinkClick r:id="rId5"/>
              </a:rPr>
              <a:t>https://blogs.msdn.microsoft.com/dotnet/2016/09/26/introducing-net-standard</a:t>
            </a:r>
            <a:r>
              <a:rPr lang="en-US" dirty="0" smtClean="0">
                <a:hlinkClick r:id="rId5"/>
              </a:rPr>
              <a:t>/</a:t>
            </a:r>
            <a:endParaRPr lang="en-US" dirty="0" smtClean="0"/>
          </a:p>
          <a:p>
            <a:pPr marL="285750" indent="-285750">
              <a:buFont typeface="Arial" panose="020B0604020202020204" pitchFamily="34" charset="0"/>
              <a:buChar char="•"/>
            </a:pPr>
            <a:r>
              <a:rPr lang="en-US" dirty="0">
                <a:hlinkClick r:id="rId7"/>
              </a:rPr>
              <a:t>https://github.com/dotnet/cli/#</a:t>
            </a:r>
            <a:r>
              <a:rPr lang="en-US" dirty="0" smtClean="0">
                <a:hlinkClick r:id="rId7"/>
              </a:rPr>
              <a:t>rtm-and-preview-2-bits</a:t>
            </a:r>
            <a:endParaRPr lang="en-US" dirty="0" smtClean="0"/>
          </a:p>
          <a:p>
            <a:pPr marL="285750" indent="-285750">
              <a:buFont typeface="Arial" panose="020B0604020202020204" pitchFamily="34" charset="0"/>
              <a:buChar char="•"/>
            </a:pPr>
            <a:r>
              <a:rPr lang="en-US" dirty="0">
                <a:hlinkClick r:id="rId8"/>
              </a:rPr>
              <a:t>https://</a:t>
            </a:r>
            <a:r>
              <a:rPr lang="en-US" dirty="0" smtClean="0">
                <a:hlinkClick r:id="rId8"/>
              </a:rPr>
              <a:t>www.excella.com/insights/demystifying-key-differences-in-net-core-1-0-vs-net-framework</a:t>
            </a:r>
            <a:endParaRPr lang="en-US" dirty="0" smtClean="0"/>
          </a:p>
          <a:p>
            <a:pPr marL="285750" indent="-285750">
              <a:buFont typeface="Arial" panose="020B0604020202020204" pitchFamily="34" charset="0"/>
              <a:buChar char="•"/>
            </a:pPr>
            <a:r>
              <a:rPr lang="en-US" dirty="0">
                <a:hlinkClick r:id="rId9"/>
              </a:rPr>
              <a:t>http://www.michael-whelan.net/porting-dotnet-framework-library-to-dotnet-core</a:t>
            </a:r>
            <a:r>
              <a:rPr lang="en-US" dirty="0" smtClean="0">
                <a:hlinkClick r:id="rId9"/>
              </a:rPr>
              <a:t>/</a:t>
            </a:r>
            <a:r>
              <a:rPr lang="en-US" dirty="0" smtClean="0"/>
              <a:t> </a:t>
            </a:r>
          </a:p>
          <a:p>
            <a:pPr marL="285750" indent="-285750">
              <a:buFont typeface="Arial" panose="020B0604020202020204" pitchFamily="34" charset="0"/>
              <a:buChar char="•"/>
            </a:pPr>
            <a:r>
              <a:rPr lang="en-US" dirty="0">
                <a:hlinkClick r:id="rId10"/>
              </a:rPr>
              <a:t>https://</a:t>
            </a:r>
            <a:r>
              <a:rPr lang="en-US" dirty="0" smtClean="0">
                <a:hlinkClick r:id="rId10"/>
              </a:rPr>
              <a:t>visualstudiomagazine.com/articles/2016/09/27/dotnet-standard-2-plans.aspx</a:t>
            </a:r>
            <a:r>
              <a:rPr lang="en-US" dirty="0" smtClean="0"/>
              <a:t> </a:t>
            </a: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smtClean="0"/>
              <a:t>Resources</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28843567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edia.giphy.com/media/5hHOBKJ8lw9OM/giphy.gif"/>
          <p:cNvPicPr>
            <a:picLocks noGrp="1" noChangeAspect="1" noChangeArrowheads="1" noCro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33375" y="270669"/>
            <a:ext cx="4762500" cy="36766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reactiongifs.com/wp-content/uploads/2012/09/Billy-D_Approves.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0875" y="4292600"/>
            <a:ext cx="28575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i.imgur.com/2sREC.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908675" y="3947319"/>
            <a:ext cx="3714750" cy="256222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reactiongifs.com/r/hmc.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9650" y="390525"/>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806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285750" indent="-285750">
              <a:buFont typeface="Arial" panose="020B0604020202020204" pitchFamily="34" charset="0"/>
              <a:buChar char="•"/>
            </a:pPr>
            <a:r>
              <a:rPr lang="en-US" sz="2400" dirty="0" err="1"/>
              <a:t>Devs</a:t>
            </a:r>
            <a:r>
              <a:rPr lang="en-US" sz="2400" dirty="0"/>
              <a:t> can target a single common set of libraries that are supported by multiple platforms (Linux, OS X)</a:t>
            </a:r>
          </a:p>
          <a:p>
            <a:pPr marL="285750" indent="-285750">
              <a:buFont typeface="Arial" panose="020B0604020202020204" pitchFamily="34" charset="0"/>
              <a:buChar char="•"/>
            </a:pPr>
            <a:r>
              <a:rPr lang="en-US" sz="2400" dirty="0" err="1"/>
              <a:t>Devs</a:t>
            </a:r>
            <a:r>
              <a:rPr lang="en-US" sz="2400" dirty="0"/>
              <a:t> can build applications for any platform from any platform.</a:t>
            </a:r>
          </a:p>
          <a:p>
            <a:pPr marL="285750" indent="-285750">
              <a:buFont typeface="Arial" panose="020B0604020202020204" pitchFamily="34" charset="0"/>
              <a:buChar char="•"/>
            </a:pPr>
            <a:r>
              <a:rPr lang="en-US" sz="2400" dirty="0"/>
              <a:t>Smaller, more minimal libraries means a smaller overall footprint.</a:t>
            </a:r>
          </a:p>
          <a:p>
            <a:pPr marL="285750" indent="-285750">
              <a:buFont typeface="Arial" panose="020B0604020202020204" pitchFamily="34" charset="0"/>
              <a:buChar char="•"/>
            </a:pPr>
            <a:r>
              <a:rPr lang="en-US" sz="2400" dirty="0"/>
              <a:t>Upgrades have a smaller impact, since only the packages you are using are affected</a:t>
            </a:r>
            <a:r>
              <a:rPr lang="en-US" sz="2400" dirty="0" smtClean="0"/>
              <a:t>.</a:t>
            </a:r>
          </a:p>
          <a:p>
            <a:pPr marL="285750" indent="-285750">
              <a:buFont typeface="Arial" panose="020B0604020202020204" pitchFamily="34" charset="0"/>
              <a:buChar char="•"/>
            </a:pPr>
            <a:r>
              <a:rPr lang="en-US" sz="2400" dirty="0" smtClean="0"/>
              <a:t>Smaller </a:t>
            </a:r>
            <a:r>
              <a:rPr lang="en-US" sz="2400" dirty="0"/>
              <a:t>footprint makes Core up to 10x faster, but not all .NET Framework functionality exists in .NET Core yet.</a:t>
            </a:r>
          </a:p>
          <a:p>
            <a:endParaRPr lang="en-US" dirty="0"/>
          </a:p>
        </p:txBody>
      </p:sp>
      <p:sp>
        <p:nvSpPr>
          <p:cNvPr id="3" name="Title 2"/>
          <p:cNvSpPr>
            <a:spLocks noGrp="1"/>
          </p:cNvSpPr>
          <p:nvPr>
            <p:ph type="title"/>
          </p:nvPr>
        </p:nvSpPr>
        <p:spPr/>
        <p:txBody>
          <a:bodyPr/>
          <a:lstStyle/>
          <a:p>
            <a:r>
              <a:rPr lang="en-US" dirty="0" smtClean="0"/>
              <a:t>Why .NET?</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13255505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1932994" y="2251667"/>
            <a:ext cx="8326012" cy="2896004"/>
          </a:xfrm>
          <a:prstGeom prst="rect">
            <a:avLst/>
          </a:prstGeom>
        </p:spPr>
      </p:pic>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4"/>
          </p:nvPr>
        </p:nvSpPr>
        <p:spPr/>
        <p:txBody>
          <a:bodyPr>
            <a:normAutofit fontScale="92500" lnSpcReduction="10000"/>
          </a:bodyPr>
          <a:lstStyle/>
          <a:p>
            <a:r>
              <a:rPr lang="en-US" dirty="0">
                <a:hlinkClick r:id="rId3"/>
              </a:rPr>
              <a:t>http://web.ageofascent.com/asp-net-core-exeeds-1-15-million-requests-12-6-gbps/</a:t>
            </a:r>
            <a:endParaRPr lang="en-US" dirty="0"/>
          </a:p>
        </p:txBody>
      </p:sp>
    </p:spTree>
    <p:extLst>
      <p:ext uri="{BB962C8B-B14F-4D97-AF65-F5344CB8AC3E}">
        <p14:creationId xmlns:p14="http://schemas.microsoft.com/office/powerpoint/2010/main" val="35761378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imgur.com/lVjLaHn.gif"/>
          <p:cNvPicPr>
            <a:picLocks noGrp="1" noChangeAspect="1" noChangeArrowheads="1" noCro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629525" y="384663"/>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media.giphy.com/media/wtVljL9rUURW0/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23975" y="237025"/>
            <a:ext cx="4762500" cy="25812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1.darkroom.shortlist.com/980/70023b056addd16432b905645dd38d07:06ba55fdaa9f3bceff72f48128c7697a/leonardo-dicaprio-celebrate-gif.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76225" y="3000375"/>
            <a:ext cx="93345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3934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342900" indent="-342900">
              <a:buFont typeface="+mj-lt"/>
              <a:buAutoNum type="arabicPeriod"/>
            </a:pPr>
            <a:r>
              <a:rPr lang="en-US" dirty="0"/>
              <a:t>For Visual Studio development</a:t>
            </a:r>
          </a:p>
          <a:p>
            <a:pPr marL="1143000" lvl="1">
              <a:buFont typeface="+mj-lt"/>
              <a:buAutoNum type="arabicPeriod"/>
            </a:pPr>
            <a:r>
              <a:rPr lang="en-US" dirty="0" smtClean="0">
                <a:hlinkClick r:id="rId2"/>
              </a:rPr>
              <a:t>Install </a:t>
            </a:r>
            <a:r>
              <a:rPr lang="en-US" dirty="0">
                <a:hlinkClick r:id="rId2"/>
              </a:rPr>
              <a:t>Visual Studio 2015 Update 3</a:t>
            </a:r>
            <a:endParaRPr lang="en-US" dirty="0"/>
          </a:p>
          <a:p>
            <a:pPr marL="1143000" lvl="1">
              <a:buFont typeface="+mj-lt"/>
              <a:buAutoNum type="arabicPeriod"/>
            </a:pPr>
            <a:r>
              <a:rPr lang="en-US" dirty="0">
                <a:hlinkClick r:id="rId3"/>
              </a:rPr>
              <a:t>Install .NET Core 1.0.1 – VS 2015 Tooling Preview </a:t>
            </a:r>
            <a:r>
              <a:rPr lang="en-US" dirty="0" smtClean="0">
                <a:hlinkClick r:id="rId3"/>
              </a:rPr>
              <a:t>2</a:t>
            </a:r>
            <a:endParaRPr lang="en-US" dirty="0"/>
          </a:p>
          <a:p>
            <a:pPr marL="342900" indent="-342900">
              <a:buFont typeface="+mj-lt"/>
              <a:buAutoNum type="arabicPeriod"/>
            </a:pPr>
            <a:r>
              <a:rPr lang="en-US" dirty="0"/>
              <a:t>For command-line development (or using VS Code or other editor of your choice)</a:t>
            </a:r>
          </a:p>
          <a:p>
            <a:pPr marL="1143000" lvl="1">
              <a:buFont typeface="+mj-lt"/>
              <a:buAutoNum type="arabicPeriod"/>
            </a:pPr>
            <a:r>
              <a:rPr lang="en-US" dirty="0" smtClean="0">
                <a:hlinkClick r:id="rId4"/>
              </a:rPr>
              <a:t>Install </a:t>
            </a:r>
            <a:r>
              <a:rPr lang="en-US" dirty="0">
                <a:hlinkClick r:id="rId4"/>
              </a:rPr>
              <a:t>the .NET Core SDK for </a:t>
            </a:r>
            <a:r>
              <a:rPr lang="en-US" dirty="0" smtClean="0">
                <a:hlinkClick r:id="rId4"/>
              </a:rPr>
              <a:t>Windows</a:t>
            </a:r>
            <a:endParaRPr lang="en-US" dirty="0"/>
          </a:p>
          <a:p>
            <a:pPr marL="342900" indent="-342900">
              <a:buFont typeface="+mj-lt"/>
              <a:buAutoNum type="arabicPeriod"/>
            </a:pPr>
            <a:r>
              <a:rPr lang="en-US" dirty="0" smtClean="0"/>
              <a:t>Install </a:t>
            </a:r>
            <a:r>
              <a:rPr lang="en-US" dirty="0"/>
              <a:t>NPM</a:t>
            </a:r>
          </a:p>
          <a:p>
            <a:pPr marL="1143000" lvl="1">
              <a:buFont typeface="+mj-lt"/>
              <a:buAutoNum type="arabicPeriod"/>
            </a:pPr>
            <a:r>
              <a:rPr lang="en-US" dirty="0" err="1"/>
              <a:t>npm</a:t>
            </a:r>
            <a:r>
              <a:rPr lang="en-US" dirty="0"/>
              <a:t> install –g bower</a:t>
            </a:r>
          </a:p>
          <a:p>
            <a:pPr marL="1143000" lvl="1">
              <a:buFont typeface="+mj-lt"/>
              <a:buAutoNum type="arabicPeriod"/>
            </a:pPr>
            <a:r>
              <a:rPr lang="en-US" dirty="0" err="1"/>
              <a:t>npm</a:t>
            </a:r>
            <a:r>
              <a:rPr lang="en-US" dirty="0"/>
              <a:t> install -g gulp</a:t>
            </a:r>
          </a:p>
          <a:p>
            <a:pPr marL="342900" indent="-342900">
              <a:buFont typeface="+mj-lt"/>
              <a:buAutoNum type="arabicPeriod"/>
            </a:pPr>
            <a:r>
              <a:rPr lang="en-US" dirty="0"/>
              <a:t>For other operating systems (Mac, Docker, Linux)</a:t>
            </a:r>
          </a:p>
          <a:p>
            <a:pPr marL="1143000" lvl="1">
              <a:buFont typeface="+mj-lt"/>
              <a:buAutoNum type="arabicPeriod"/>
            </a:pPr>
            <a:r>
              <a:rPr lang="en-US" dirty="0"/>
              <a:t>Go to </a:t>
            </a:r>
            <a:r>
              <a:rPr lang="en-US" dirty="0">
                <a:hlinkClick r:id="rId5"/>
              </a:rPr>
              <a:t>https://</a:t>
            </a:r>
            <a:r>
              <a:rPr lang="en-US" dirty="0" smtClean="0">
                <a:hlinkClick r:id="rId5"/>
              </a:rPr>
              <a:t>www.microsoft.com/net/core</a:t>
            </a:r>
            <a:r>
              <a:rPr lang="en-US" dirty="0" smtClean="0"/>
              <a:t> and </a:t>
            </a:r>
            <a:r>
              <a:rPr lang="en-US" dirty="0"/>
              <a:t>follow the instructions</a:t>
            </a:r>
          </a:p>
          <a:p>
            <a:pPr marL="342900" indent="-342900">
              <a:buFont typeface="+mj-lt"/>
              <a:buAutoNum type="arabicPeriod"/>
            </a:pPr>
            <a:endParaRPr lang="en-US" dirty="0"/>
          </a:p>
        </p:txBody>
      </p:sp>
      <p:sp>
        <p:nvSpPr>
          <p:cNvPr id="3" name="Title 2"/>
          <p:cNvSpPr>
            <a:spLocks noGrp="1"/>
          </p:cNvSpPr>
          <p:nvPr>
            <p:ph type="title"/>
          </p:nvPr>
        </p:nvSpPr>
        <p:spPr/>
        <p:txBody>
          <a:bodyPr/>
          <a:lstStyle/>
          <a:p>
            <a:r>
              <a:rPr lang="en-US" dirty="0" smtClean="0"/>
              <a:t>How do I get </a:t>
            </a:r>
            <a:r>
              <a:rPr lang="en-US" dirty="0" err="1" smtClean="0"/>
              <a:t>.net</a:t>
            </a:r>
            <a:r>
              <a:rPr lang="en-US" dirty="0" smtClean="0"/>
              <a:t> core?</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(on windows)</a:t>
            </a:r>
            <a:endParaRPr lang="en-US" dirty="0"/>
          </a:p>
        </p:txBody>
      </p:sp>
    </p:spTree>
    <p:extLst>
      <p:ext uri="{BB962C8B-B14F-4D97-AF65-F5344CB8AC3E}">
        <p14:creationId xmlns:p14="http://schemas.microsoft.com/office/powerpoint/2010/main" val="17267332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endParaRPr lang="en-US" dirty="0"/>
          </a:p>
        </p:txBody>
      </p:sp>
      <p:sp>
        <p:nvSpPr>
          <p:cNvPr id="3" name="Title 2"/>
          <p:cNvSpPr>
            <a:spLocks noGrp="1"/>
          </p:cNvSpPr>
          <p:nvPr>
            <p:ph type="title"/>
          </p:nvPr>
        </p:nvSpPr>
        <p:spPr/>
        <p:txBody>
          <a:bodyPr/>
          <a:lstStyle/>
          <a:p>
            <a:r>
              <a:rPr lang="en-US" dirty="0" smtClean="0"/>
              <a:t>CLI DEMO</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1009405101"/>
      </p:ext>
    </p:extLst>
  </p:cSld>
  <p:clrMapOvr>
    <a:masterClrMapping/>
  </p:clrMapOvr>
  <p:timing>
    <p:tnLst>
      <p:par>
        <p:cTn id="1" dur="indefinite" restart="never" nodeType="tmRoot"/>
      </p:par>
    </p:tnLst>
  </p:timing>
</p:sld>
</file>

<file path=ppt/theme/theme1.xml><?xml version="1.0" encoding="utf-8"?>
<a:theme xmlns:a="http://schemas.openxmlformats.org/drawingml/2006/main" name="Raven Official Microsoft Theme">
  <a:themeElements>
    <a:clrScheme name="Raven Offical Color Theme">
      <a:dk1>
        <a:sysClr val="windowText" lastClr="000000"/>
      </a:dk1>
      <a:lt1>
        <a:sysClr val="window" lastClr="FFFFFF"/>
      </a:lt1>
      <a:dk2>
        <a:srgbClr val="00609C"/>
      </a:dk2>
      <a:lt2>
        <a:srgbClr val="A3AAAD"/>
      </a:lt2>
      <a:accent1>
        <a:srgbClr val="163962"/>
      </a:accent1>
      <a:accent2>
        <a:srgbClr val="62A744"/>
      </a:accent2>
      <a:accent3>
        <a:srgbClr val="5B6770"/>
      </a:accent3>
      <a:accent4>
        <a:srgbClr val="00609C"/>
      </a:accent4>
      <a:accent5>
        <a:srgbClr val="D2AF1F"/>
      </a:accent5>
      <a:accent6>
        <a:srgbClr val="D15F27"/>
      </a:accent6>
      <a:hlink>
        <a:srgbClr val="163962"/>
      </a:hlink>
      <a:folHlink>
        <a:srgbClr val="163962"/>
      </a:folHlink>
    </a:clrScheme>
    <a:fontScheme name="Raven Official Font Theme">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nk Raven Company PowerPoint" id="{C9421A4C-4E50-4F79-BF86-2942C15DE2CE}" vid="{E0AE6408-849E-488B-B3AB-DE26D53346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5662</TotalTime>
  <Words>1385</Words>
  <Application>Microsoft Office PowerPoint</Application>
  <PresentationFormat>Widescreen</PresentationFormat>
  <Paragraphs>238</Paragraphs>
  <Slides>32</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Calibri</vt:lpstr>
      <vt:lpstr>Gill Sans</vt:lpstr>
      <vt:lpstr>Segoe UI</vt:lpstr>
      <vt:lpstr>Segoe UI Light</vt:lpstr>
      <vt:lpstr>Segoe UI Semibold</vt:lpstr>
      <vt:lpstr>Segoe UI Semilight</vt:lpstr>
      <vt:lpstr>Wingdings</vt:lpstr>
      <vt:lpstr>ヒラギノ角ゴ ProN W3</vt:lpstr>
      <vt:lpstr>Raven Official Microsoft Theme</vt:lpstr>
      <vt:lpstr>.NET Core or .NET Framework: Which one should I choose?</vt:lpstr>
      <vt:lpstr>PowerPoint Presentation</vt:lpstr>
      <vt:lpstr>https://github.com/Kwen/sdcodecamp16 </vt:lpstr>
      <vt:lpstr>PowerPoint Presentation</vt:lpstr>
      <vt:lpstr>Why .NET?</vt:lpstr>
      <vt:lpstr>PowerPoint Presentation</vt:lpstr>
      <vt:lpstr>PowerPoint Presentation</vt:lpstr>
      <vt:lpstr>How do I get .net core?</vt:lpstr>
      <vt:lpstr>CLI DEMO</vt:lpstr>
      <vt:lpstr>Donet CLI</vt:lpstr>
      <vt:lpstr>Platform &amp; runtimes</vt:lpstr>
      <vt:lpstr>PowerPoint Presentation</vt:lpstr>
      <vt:lpstr>Current build status (from 11/4)</vt:lpstr>
      <vt:lpstr>PowerPoint Presentation</vt:lpstr>
      <vt:lpstr>ASP.NET Core</vt:lpstr>
      <vt:lpstr>DEMO</vt:lpstr>
      <vt:lpstr>kestrel</vt:lpstr>
      <vt:lpstr>ASP.NET Core Highlights</vt:lpstr>
      <vt:lpstr>This is currently what we have…</vt:lpstr>
      <vt:lpstr>…This is the future.</vt:lpstr>
      <vt:lpstr>What is .NET standard?</vt:lpstr>
      <vt:lpstr>.NET Standard</vt:lpstr>
      <vt:lpstr>Timeline</vt:lpstr>
      <vt:lpstr>PowerPoint Presentation</vt:lpstr>
      <vt:lpstr>Migrate existing Framework to core (1)</vt:lpstr>
      <vt:lpstr>Migrate Existing Framework to core (2)</vt:lpstr>
      <vt:lpstr>Migrate Existing Framework to core (3)</vt:lpstr>
      <vt:lpstr>Migrate Existing Framework to core (4)</vt:lpstr>
      <vt:lpstr>COMPILER DIRECTIVES (5)</vt:lpstr>
      <vt:lpstr>Microsoft committed to an api versioning pattern!</vt:lpstr>
      <vt:lpstr>Questions?</vt:lpstr>
      <vt:lpstr>Resources</vt:lpstr>
    </vt:vector>
  </TitlesOfParts>
  <Company>Raven Industries,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Kwen Peterson</dc:creator>
  <cp:lastModifiedBy>Kwen Peterson</cp:lastModifiedBy>
  <cp:revision>64</cp:revision>
  <dcterms:created xsi:type="dcterms:W3CDTF">2015-12-29T17:45:17Z</dcterms:created>
  <dcterms:modified xsi:type="dcterms:W3CDTF">2016-11-05T14:57:52Z</dcterms:modified>
</cp:coreProperties>
</file>